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63" r:id="rId8"/>
    <p:sldId id="259" r:id="rId9"/>
    <p:sldId id="260" r:id="rId10"/>
    <p:sldId id="285" r:id="rId11"/>
    <p:sldId id="265" r:id="rId12"/>
    <p:sldId id="283" r:id="rId13"/>
    <p:sldId id="279" r:id="rId14"/>
    <p:sldId id="280" r:id="rId15"/>
    <p:sldId id="281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B26096-20B2-4DE6-9141-97D1A7194704}" v="9" dt="2020-02-13T14:49:09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, Wunpini Fatimata" userId="51b3c2f7-09c4-48ca-b41f-2b078a1a4764" providerId="ADAL" clId="{6BB26096-20B2-4DE6-9141-97D1A7194704}"/>
    <pc:docChg chg="undo custSel mod addSld delSld modSld sldOrd">
      <pc:chgData name="Mohammed, Wunpini Fatimata" userId="51b3c2f7-09c4-48ca-b41f-2b078a1a4764" providerId="ADAL" clId="{6BB26096-20B2-4DE6-9141-97D1A7194704}" dt="2020-02-13T15:04:46.476" v="272" actId="27636"/>
      <pc:docMkLst>
        <pc:docMk/>
      </pc:docMkLst>
      <pc:sldChg chg="addSp delSp modSp mod setBg">
        <pc:chgData name="Mohammed, Wunpini Fatimata" userId="51b3c2f7-09c4-48ca-b41f-2b078a1a4764" providerId="ADAL" clId="{6BB26096-20B2-4DE6-9141-97D1A7194704}" dt="2020-02-13T14:47:14.858" v="81" actId="26606"/>
        <pc:sldMkLst>
          <pc:docMk/>
          <pc:sldMk cId="0" sldId="256"/>
        </pc:sldMkLst>
        <pc:spChg chg="mod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10" creationId="{D0712110-0BC1-4B31-B3BB-63B44222E87F}"/>
          </ac:spMkLst>
        </pc:spChg>
        <pc:spChg chg="add del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12" creationId="{4466B5F3-C053-4580-B04A-1EF949888280}"/>
          </ac:spMkLst>
        </pc:spChg>
        <pc:spChg chg="add del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23" creationId="{8BC298DB-2D5C-40A1-9A78-6B4A12198A9B}"/>
          </ac:spMkLst>
        </pc:spChg>
        <pc:spChg chg="add del">
          <ac:chgData name="Mohammed, Wunpini Fatimata" userId="51b3c2f7-09c4-48ca-b41f-2b078a1a4764" providerId="ADAL" clId="{6BB26096-20B2-4DE6-9141-97D1A7194704}" dt="2020-02-13T14:47:14.858" v="81" actId="26606"/>
          <ac:spMkLst>
            <pc:docMk/>
            <pc:sldMk cId="0" sldId="256"/>
            <ac:spMk id="25" creationId="{35C2355B-7CE9-4192-9142-A41CA0A0C08B}"/>
          </ac:spMkLst>
        </pc:spChg>
        <pc:picChg chg="add mod">
          <ac:chgData name="Mohammed, Wunpini Fatimata" userId="51b3c2f7-09c4-48ca-b41f-2b078a1a4764" providerId="ADAL" clId="{6BB26096-20B2-4DE6-9141-97D1A7194704}" dt="2020-02-13T14:47:14.858" v="81" actId="26606"/>
          <ac:picMkLst>
            <pc:docMk/>
            <pc:sldMk cId="0" sldId="256"/>
            <ac:picMk id="7" creationId="{6654E093-485F-4374-BAED-4F72AFB6E6A3}"/>
          </ac:picMkLst>
        </pc:picChg>
        <pc:picChg chg="add del">
          <ac:chgData name="Mohammed, Wunpini Fatimata" userId="51b3c2f7-09c4-48ca-b41f-2b078a1a4764" providerId="ADAL" clId="{6BB26096-20B2-4DE6-9141-97D1A7194704}" dt="2020-02-13T14:47:14.858" v="81" actId="26606"/>
          <ac:picMkLst>
            <pc:docMk/>
            <pc:sldMk cId="0" sldId="256"/>
            <ac:picMk id="16" creationId="{25CED634-E2D0-4AB7-96DD-816C9B52C5CF}"/>
          </ac:picMkLst>
        </pc:picChg>
        <pc:picChg chg="add del">
          <ac:chgData name="Mohammed, Wunpini Fatimata" userId="51b3c2f7-09c4-48ca-b41f-2b078a1a4764" providerId="ADAL" clId="{6BB26096-20B2-4DE6-9141-97D1A7194704}" dt="2020-02-13T14:47:14.858" v="81" actId="26606"/>
          <ac:picMkLst>
            <pc:docMk/>
            <pc:sldMk cId="0" sldId="256"/>
            <ac:picMk id="29" creationId="{45CE2E7C-6AA3-4710-825D-4CDDF788C7BC}"/>
          </ac:picMkLst>
        </pc:picChg>
        <pc:cxnChg chg="add del">
          <ac:chgData name="Mohammed, Wunpini Fatimata" userId="51b3c2f7-09c4-48ca-b41f-2b078a1a4764" providerId="ADAL" clId="{6BB26096-20B2-4DE6-9141-97D1A7194704}" dt="2020-02-13T14:47:14.858" v="81" actId="26606"/>
          <ac:cxnSpMkLst>
            <pc:docMk/>
            <pc:sldMk cId="0" sldId="256"/>
            <ac:cxnSpMk id="14" creationId="{FA6123F2-4B61-414F-A7E5-5B7828EACAE2}"/>
          </ac:cxnSpMkLst>
        </pc:cxnChg>
        <pc:cxnChg chg="add del">
          <ac:chgData name="Mohammed, Wunpini Fatimata" userId="51b3c2f7-09c4-48ca-b41f-2b078a1a4764" providerId="ADAL" clId="{6BB26096-20B2-4DE6-9141-97D1A7194704}" dt="2020-02-13T14:47:14.858" v="81" actId="26606"/>
          <ac:cxnSpMkLst>
            <pc:docMk/>
            <pc:sldMk cId="0" sldId="256"/>
            <ac:cxnSpMk id="18" creationId="{FCDDCDFB-696D-4FDF-9B58-24F71B7C37BC}"/>
          </ac:cxnSpMkLst>
        </pc:cxnChg>
        <pc:cxnChg chg="add del">
          <ac:chgData name="Mohammed, Wunpini Fatimata" userId="51b3c2f7-09c4-48ca-b41f-2b078a1a4764" providerId="ADAL" clId="{6BB26096-20B2-4DE6-9141-97D1A7194704}" dt="2020-02-13T14:47:14.858" v="81" actId="26606"/>
          <ac:cxnSpMkLst>
            <pc:docMk/>
            <pc:sldMk cId="0" sldId="256"/>
            <ac:cxnSpMk id="27" creationId="{06D05ED8-39E4-42F8-92CB-704C2BD0D215}"/>
          </ac:cxnSpMkLst>
        </pc:cxnChg>
        <pc:cxnChg chg="add del">
          <ac:chgData name="Mohammed, Wunpini Fatimata" userId="51b3c2f7-09c4-48ca-b41f-2b078a1a4764" providerId="ADAL" clId="{6BB26096-20B2-4DE6-9141-97D1A7194704}" dt="2020-02-13T14:47:14.858" v="81" actId="26606"/>
          <ac:cxnSpMkLst>
            <pc:docMk/>
            <pc:sldMk cId="0" sldId="256"/>
            <ac:cxnSpMk id="31" creationId="{3256C6C3-0EDC-4651-AB37-9F26CFAA6C86}"/>
          </ac:cxnSpMkLst>
        </pc:cxnChg>
      </pc:sldChg>
      <pc:sldChg chg="modSp">
        <pc:chgData name="Mohammed, Wunpini Fatimata" userId="51b3c2f7-09c4-48ca-b41f-2b078a1a4764" providerId="ADAL" clId="{6BB26096-20B2-4DE6-9141-97D1A7194704}" dt="2020-02-13T13:42:44.940" v="18" actId="27636"/>
        <pc:sldMkLst>
          <pc:docMk/>
          <pc:sldMk cId="2138346481" sldId="257"/>
        </pc:sldMkLst>
        <pc:spChg chg="mod">
          <ac:chgData name="Mohammed, Wunpini Fatimata" userId="51b3c2f7-09c4-48ca-b41f-2b078a1a4764" providerId="ADAL" clId="{6BB26096-20B2-4DE6-9141-97D1A7194704}" dt="2020-02-13T13:42:44.940" v="18" actId="27636"/>
          <ac:spMkLst>
            <pc:docMk/>
            <pc:sldMk cId="2138346481" sldId="257"/>
            <ac:spMk id="2" creationId="{A5E99B25-2761-4784-A2EB-3D00633EE82F}"/>
          </ac:spMkLst>
        </pc:spChg>
      </pc:sldChg>
      <pc:sldChg chg="addSp delSp modSp mod setBg">
        <pc:chgData name="Mohammed, Wunpini Fatimata" userId="51b3c2f7-09c4-48ca-b41f-2b078a1a4764" providerId="ADAL" clId="{6BB26096-20B2-4DE6-9141-97D1A7194704}" dt="2020-02-13T14:49:23.687" v="113" actId="14100"/>
        <pc:sldMkLst>
          <pc:docMk/>
          <pc:sldMk cId="2304641012" sldId="258"/>
        </pc:sldMkLst>
        <pc:spChg chg="add del mod">
          <ac:chgData name="Mohammed, Wunpini Fatimata" userId="51b3c2f7-09c4-48ca-b41f-2b078a1a4764" providerId="ADAL" clId="{6BB26096-20B2-4DE6-9141-97D1A7194704}" dt="2020-02-13T14:49:23.687" v="113" actId="14100"/>
          <ac:spMkLst>
            <pc:docMk/>
            <pc:sldMk cId="2304641012" sldId="258"/>
            <ac:spMk id="2" creationId="{B20129B5-B9D2-4880-8719-AFFEC3F4CF10}"/>
          </ac:spMkLst>
        </pc:spChg>
        <pc:spChg chg="mod">
          <ac:chgData name="Mohammed, Wunpini Fatimata" userId="51b3c2f7-09c4-48ca-b41f-2b078a1a4764" providerId="ADAL" clId="{6BB26096-20B2-4DE6-9141-97D1A7194704}" dt="2020-02-13T14:49:14.206" v="109" actId="26606"/>
          <ac:spMkLst>
            <pc:docMk/>
            <pc:sldMk cId="2304641012" sldId="258"/>
            <ac:spMk id="3" creationId="{397AB8FC-7265-4CAF-9485-435323A749E8}"/>
          </ac:spMkLst>
        </pc:spChg>
        <pc:spChg chg="add del">
          <ac:chgData name="Mohammed, Wunpini Fatimata" userId="51b3c2f7-09c4-48ca-b41f-2b078a1a4764" providerId="ADAL" clId="{6BB26096-20B2-4DE6-9141-97D1A7194704}" dt="2020-02-13T14:48:01.850" v="89" actId="26606"/>
          <ac:spMkLst>
            <pc:docMk/>
            <pc:sldMk cId="2304641012" sldId="258"/>
            <ac:spMk id="8" creationId="{F63C748C-967B-4A7B-A90F-3EDD0F485AC6}"/>
          </ac:spMkLst>
        </pc:spChg>
        <pc:spChg chg="add del">
          <ac:chgData name="Mohammed, Wunpini Fatimata" userId="51b3c2f7-09c4-48ca-b41f-2b078a1a4764" providerId="ADAL" clId="{6BB26096-20B2-4DE6-9141-97D1A7194704}" dt="2020-02-13T14:47:39.368" v="83" actId="26606"/>
          <ac:spMkLst>
            <pc:docMk/>
            <pc:sldMk cId="2304641012" sldId="258"/>
            <ac:spMk id="10" creationId="{32D32A60-013B-47A8-8833-D2424080917B}"/>
          </ac:spMkLst>
        </pc:spChg>
        <pc:spChg chg="add del">
          <ac:chgData name="Mohammed, Wunpini Fatimata" userId="51b3c2f7-09c4-48ca-b41f-2b078a1a4764" providerId="ADAL" clId="{6BB26096-20B2-4DE6-9141-97D1A7194704}" dt="2020-02-13T14:47:39.368" v="83" actId="26606"/>
          <ac:spMkLst>
            <pc:docMk/>
            <pc:sldMk cId="2304641012" sldId="258"/>
            <ac:spMk id="12" creationId="{AE27932B-B694-4C4C-90D7-A0333A7C5876}"/>
          </ac:spMkLst>
        </pc:spChg>
        <pc:spChg chg="add del">
          <ac:chgData name="Mohammed, Wunpini Fatimata" userId="51b3c2f7-09c4-48ca-b41f-2b078a1a4764" providerId="ADAL" clId="{6BB26096-20B2-4DE6-9141-97D1A7194704}" dt="2020-02-13T14:47:39.368" v="83" actId="26606"/>
          <ac:spMkLst>
            <pc:docMk/>
            <pc:sldMk cId="2304641012" sldId="258"/>
            <ac:spMk id="16" creationId="{A9DA474E-6B91-4200-840F-0257B2358A75}"/>
          </ac:spMkLst>
        </pc:spChg>
        <pc:spChg chg="add del">
          <ac:chgData name="Mohammed, Wunpini Fatimata" userId="51b3c2f7-09c4-48ca-b41f-2b078a1a4764" providerId="ADAL" clId="{6BB26096-20B2-4DE6-9141-97D1A7194704}" dt="2020-02-13T14:47:43.668" v="85" actId="26606"/>
          <ac:spMkLst>
            <pc:docMk/>
            <pc:sldMk cId="2304641012" sldId="258"/>
            <ac:spMk id="22" creationId="{32D32A60-013B-47A8-8833-D2424080917B}"/>
          </ac:spMkLst>
        </pc:spChg>
        <pc:spChg chg="add del">
          <ac:chgData name="Mohammed, Wunpini Fatimata" userId="51b3c2f7-09c4-48ca-b41f-2b078a1a4764" providerId="ADAL" clId="{6BB26096-20B2-4DE6-9141-97D1A7194704}" dt="2020-02-13T14:47:43.668" v="85" actId="26606"/>
          <ac:spMkLst>
            <pc:docMk/>
            <pc:sldMk cId="2304641012" sldId="258"/>
            <ac:spMk id="23" creationId="{AE27932B-B694-4C4C-90D7-A0333A7C5876}"/>
          </ac:spMkLst>
        </pc:spChg>
        <pc:spChg chg="add del">
          <ac:chgData name="Mohammed, Wunpini Fatimata" userId="51b3c2f7-09c4-48ca-b41f-2b078a1a4764" providerId="ADAL" clId="{6BB26096-20B2-4DE6-9141-97D1A7194704}" dt="2020-02-13T14:47:43.668" v="85" actId="26606"/>
          <ac:spMkLst>
            <pc:docMk/>
            <pc:sldMk cId="2304641012" sldId="258"/>
            <ac:spMk id="25" creationId="{A9DA474E-6B91-4200-840F-0257B2358A75}"/>
          </ac:spMkLst>
        </pc:spChg>
        <pc:spChg chg="add del">
          <ac:chgData name="Mohammed, Wunpini Fatimata" userId="51b3c2f7-09c4-48ca-b41f-2b078a1a4764" providerId="ADAL" clId="{6BB26096-20B2-4DE6-9141-97D1A7194704}" dt="2020-02-13T14:48:01.850" v="89" actId="26606"/>
          <ac:spMkLst>
            <pc:docMk/>
            <pc:sldMk cId="2304641012" sldId="258"/>
            <ac:spMk id="32" creationId="{C0143637-4934-44E4-B909-BAF1E7B27972}"/>
          </ac:spMkLst>
        </pc:spChg>
        <pc:spChg chg="add del">
          <ac:chgData name="Mohammed, Wunpini Fatimata" userId="51b3c2f7-09c4-48ca-b41f-2b078a1a4764" providerId="ADAL" clId="{6BB26096-20B2-4DE6-9141-97D1A7194704}" dt="2020-02-13T14:48:01.850" v="89" actId="26606"/>
          <ac:spMkLst>
            <pc:docMk/>
            <pc:sldMk cId="2304641012" sldId="258"/>
            <ac:spMk id="33" creationId="{B20129B5-B9D2-4880-8719-AFFEC3F4CF10}"/>
          </ac:spMkLst>
        </pc:spChg>
        <pc:spChg chg="add del">
          <ac:chgData name="Mohammed, Wunpini Fatimata" userId="51b3c2f7-09c4-48ca-b41f-2b078a1a4764" providerId="ADAL" clId="{6BB26096-20B2-4DE6-9141-97D1A7194704}" dt="2020-02-13T14:48:12.352" v="91" actId="26606"/>
          <ac:spMkLst>
            <pc:docMk/>
            <pc:sldMk cId="2304641012" sldId="258"/>
            <ac:spMk id="35" creationId="{1A86B93D-0879-4BC3-B616-90E504482842}"/>
          </ac:spMkLst>
        </pc:spChg>
        <pc:spChg chg="add del">
          <ac:chgData name="Mohammed, Wunpini Fatimata" userId="51b3c2f7-09c4-48ca-b41f-2b078a1a4764" providerId="ADAL" clId="{6BB26096-20B2-4DE6-9141-97D1A7194704}" dt="2020-02-13T14:48:12.352" v="91" actId="26606"/>
          <ac:spMkLst>
            <pc:docMk/>
            <pc:sldMk cId="2304641012" sldId="258"/>
            <ac:spMk id="36" creationId="{720E885D-F4D2-48FD-95D9-DA0751F3D6E2}"/>
          </ac:spMkLst>
        </pc:spChg>
        <pc:spChg chg="add del">
          <ac:chgData name="Mohammed, Wunpini Fatimata" userId="51b3c2f7-09c4-48ca-b41f-2b078a1a4764" providerId="ADAL" clId="{6BB26096-20B2-4DE6-9141-97D1A7194704}" dt="2020-02-13T14:48:12.352" v="91" actId="26606"/>
          <ac:spMkLst>
            <pc:docMk/>
            <pc:sldMk cId="2304641012" sldId="258"/>
            <ac:spMk id="38" creationId="{A599AF7C-8D7E-4D1B-AB28-587084B3DEF2}"/>
          </ac:spMkLst>
        </pc:spChg>
        <pc:spChg chg="add del">
          <ac:chgData name="Mohammed, Wunpini Fatimata" userId="51b3c2f7-09c4-48ca-b41f-2b078a1a4764" providerId="ADAL" clId="{6BB26096-20B2-4DE6-9141-97D1A7194704}" dt="2020-02-13T14:48:18.934" v="93" actId="26606"/>
          <ac:spMkLst>
            <pc:docMk/>
            <pc:sldMk cId="2304641012" sldId="258"/>
            <ac:spMk id="41" creationId="{1A86B93D-0879-4BC3-B616-90E504482842}"/>
          </ac:spMkLst>
        </pc:spChg>
        <pc:spChg chg="add del">
          <ac:chgData name="Mohammed, Wunpini Fatimata" userId="51b3c2f7-09c4-48ca-b41f-2b078a1a4764" providerId="ADAL" clId="{6BB26096-20B2-4DE6-9141-97D1A7194704}" dt="2020-02-13T14:48:18.934" v="93" actId="26606"/>
          <ac:spMkLst>
            <pc:docMk/>
            <pc:sldMk cId="2304641012" sldId="258"/>
            <ac:spMk id="42" creationId="{720E885D-F4D2-48FD-95D9-DA0751F3D6E2}"/>
          </ac:spMkLst>
        </pc:spChg>
        <pc:spChg chg="add del">
          <ac:chgData name="Mohammed, Wunpini Fatimata" userId="51b3c2f7-09c4-48ca-b41f-2b078a1a4764" providerId="ADAL" clId="{6BB26096-20B2-4DE6-9141-97D1A7194704}" dt="2020-02-13T14:48:18.934" v="93" actId="26606"/>
          <ac:spMkLst>
            <pc:docMk/>
            <pc:sldMk cId="2304641012" sldId="258"/>
            <ac:spMk id="44" creationId="{A599AF7C-8D7E-4D1B-AB28-587084B3DEF2}"/>
          </ac:spMkLst>
        </pc:spChg>
        <pc:spChg chg="add del">
          <ac:chgData name="Mohammed, Wunpini Fatimata" userId="51b3c2f7-09c4-48ca-b41f-2b078a1a4764" providerId="ADAL" clId="{6BB26096-20B2-4DE6-9141-97D1A7194704}" dt="2020-02-13T14:49:14.206" v="109" actId="26606"/>
          <ac:spMkLst>
            <pc:docMk/>
            <pc:sldMk cId="2304641012" sldId="258"/>
            <ac:spMk id="47" creationId="{1A86B93D-0879-4BC3-B616-90E504482842}"/>
          </ac:spMkLst>
        </pc:spChg>
        <pc:spChg chg="add del">
          <ac:chgData name="Mohammed, Wunpini Fatimata" userId="51b3c2f7-09c4-48ca-b41f-2b078a1a4764" providerId="ADAL" clId="{6BB26096-20B2-4DE6-9141-97D1A7194704}" dt="2020-02-13T14:49:14.206" v="109" actId="26606"/>
          <ac:spMkLst>
            <pc:docMk/>
            <pc:sldMk cId="2304641012" sldId="258"/>
            <ac:spMk id="48" creationId="{720E885D-F4D2-48FD-95D9-DA0751F3D6E2}"/>
          </ac:spMkLst>
        </pc:spChg>
        <pc:spChg chg="add del">
          <ac:chgData name="Mohammed, Wunpini Fatimata" userId="51b3c2f7-09c4-48ca-b41f-2b078a1a4764" providerId="ADAL" clId="{6BB26096-20B2-4DE6-9141-97D1A7194704}" dt="2020-02-13T14:49:14.206" v="109" actId="26606"/>
          <ac:spMkLst>
            <pc:docMk/>
            <pc:sldMk cId="2304641012" sldId="258"/>
            <ac:spMk id="50" creationId="{A599AF7C-8D7E-4D1B-AB28-587084B3DEF2}"/>
          </ac:spMkLst>
        </pc:spChg>
        <pc:spChg chg="add del">
          <ac:chgData name="Mohammed, Wunpini Fatimata" userId="51b3c2f7-09c4-48ca-b41f-2b078a1a4764" providerId="ADAL" clId="{6BB26096-20B2-4DE6-9141-97D1A7194704}" dt="2020-02-13T14:48:44.235" v="99" actId="26606"/>
          <ac:spMkLst>
            <pc:docMk/>
            <pc:sldMk cId="2304641012" sldId="258"/>
            <ac:spMk id="56" creationId="{1A86B93D-0879-4BC3-B616-90E504482842}"/>
          </ac:spMkLst>
        </pc:spChg>
        <pc:spChg chg="add del">
          <ac:chgData name="Mohammed, Wunpini Fatimata" userId="51b3c2f7-09c4-48ca-b41f-2b078a1a4764" providerId="ADAL" clId="{6BB26096-20B2-4DE6-9141-97D1A7194704}" dt="2020-02-13T14:48:44.235" v="99" actId="26606"/>
          <ac:spMkLst>
            <pc:docMk/>
            <pc:sldMk cId="2304641012" sldId="258"/>
            <ac:spMk id="58" creationId="{720E885D-F4D2-48FD-95D9-DA0751F3D6E2}"/>
          </ac:spMkLst>
        </pc:spChg>
        <pc:spChg chg="add del">
          <ac:chgData name="Mohammed, Wunpini Fatimata" userId="51b3c2f7-09c4-48ca-b41f-2b078a1a4764" providerId="ADAL" clId="{6BB26096-20B2-4DE6-9141-97D1A7194704}" dt="2020-02-13T14:48:44.235" v="99" actId="26606"/>
          <ac:spMkLst>
            <pc:docMk/>
            <pc:sldMk cId="2304641012" sldId="258"/>
            <ac:spMk id="62" creationId="{A599AF7C-8D7E-4D1B-AB28-587084B3DEF2}"/>
          </ac:spMkLst>
        </pc:spChg>
        <pc:graphicFrameChg chg="add del">
          <ac:chgData name="Mohammed, Wunpini Fatimata" userId="51b3c2f7-09c4-48ca-b41f-2b078a1a4764" providerId="ADAL" clId="{6BB26096-20B2-4DE6-9141-97D1A7194704}" dt="2020-02-13T14:47:39.368" v="83" actId="26606"/>
          <ac:graphicFrameMkLst>
            <pc:docMk/>
            <pc:sldMk cId="2304641012" sldId="258"/>
            <ac:graphicFrameMk id="5" creationId="{F1E957C2-3EDE-4510-8E82-6DD7FDC96A94}"/>
          </ac:graphicFrameMkLst>
        </pc:graphicFrameChg>
        <pc:graphicFrameChg chg="add del">
          <ac:chgData name="Mohammed, Wunpini Fatimata" userId="51b3c2f7-09c4-48ca-b41f-2b078a1a4764" providerId="ADAL" clId="{6BB26096-20B2-4DE6-9141-97D1A7194704}" dt="2020-02-13T14:47:43.668" v="85" actId="26606"/>
          <ac:graphicFrameMkLst>
            <pc:docMk/>
            <pc:sldMk cId="2304641012" sldId="258"/>
            <ac:graphicFrameMk id="28" creationId="{49561E58-FBAD-4E0A-9609-681709F6251A}"/>
          </ac:graphicFrameMkLst>
        </pc:graphicFrameChg>
        <pc:graphicFrameChg chg="add del">
          <ac:chgData name="Mohammed, Wunpini Fatimata" userId="51b3c2f7-09c4-48ca-b41f-2b078a1a4764" providerId="ADAL" clId="{6BB26096-20B2-4DE6-9141-97D1A7194704}" dt="2020-02-13T14:47:55.202" v="87" actId="26606"/>
          <ac:graphicFrameMkLst>
            <pc:docMk/>
            <pc:sldMk cId="2304641012" sldId="258"/>
            <ac:graphicFrameMk id="30" creationId="{54AEAF3F-045D-4D1E-AD79-5A2AED7AE82C}"/>
          </ac:graphicFrameMkLst>
        </pc:graphicFrameChg>
        <pc:graphicFrameChg chg="add del">
          <ac:chgData name="Mohammed, Wunpini Fatimata" userId="51b3c2f7-09c4-48ca-b41f-2b078a1a4764" providerId="ADAL" clId="{6BB26096-20B2-4DE6-9141-97D1A7194704}" dt="2020-02-13T14:48:12.352" v="91" actId="26606"/>
          <ac:graphicFrameMkLst>
            <pc:docMk/>
            <pc:sldMk cId="2304641012" sldId="258"/>
            <ac:graphicFrameMk id="39" creationId="{C96B769E-B6EB-42A4-95F3-349342FF1EDE}"/>
          </ac:graphicFrameMkLst>
        </pc:graphicFrameChg>
        <pc:graphicFrameChg chg="add del">
          <ac:chgData name="Mohammed, Wunpini Fatimata" userId="51b3c2f7-09c4-48ca-b41f-2b078a1a4764" providerId="ADAL" clId="{6BB26096-20B2-4DE6-9141-97D1A7194704}" dt="2020-02-13T14:48:18.934" v="93" actId="26606"/>
          <ac:graphicFrameMkLst>
            <pc:docMk/>
            <pc:sldMk cId="2304641012" sldId="258"/>
            <ac:graphicFrameMk id="45" creationId="{80C1787B-0CD4-48FA-8930-35BB73A39139}"/>
          </ac:graphicFrameMkLst>
        </pc:graphicFrameChg>
        <pc:graphicFrameChg chg="add del mod modGraphic">
          <ac:chgData name="Mohammed, Wunpini Fatimata" userId="51b3c2f7-09c4-48ca-b41f-2b078a1a4764" providerId="ADAL" clId="{6BB26096-20B2-4DE6-9141-97D1A7194704}" dt="2020-02-13T14:49:14.206" v="109" actId="26606"/>
          <ac:graphicFrameMkLst>
            <pc:docMk/>
            <pc:sldMk cId="2304641012" sldId="258"/>
            <ac:graphicFrameMk id="51" creationId="{C96B769E-B6EB-42A4-95F3-349342FF1EDE}"/>
          </ac:graphicFrameMkLst>
        </pc:graphicFrameChg>
        <pc:picChg chg="add del">
          <ac:chgData name="Mohammed, Wunpini Fatimata" userId="51b3c2f7-09c4-48ca-b41f-2b078a1a4764" providerId="ADAL" clId="{6BB26096-20B2-4DE6-9141-97D1A7194704}" dt="2020-02-13T14:47:39.368" v="83" actId="26606"/>
          <ac:picMkLst>
            <pc:docMk/>
            <pc:sldMk cId="2304641012" sldId="258"/>
            <ac:picMk id="18" creationId="{DF63C9AD-AE6E-4512-8171-91612E84CCFB}"/>
          </ac:picMkLst>
        </pc:picChg>
        <pc:picChg chg="add del">
          <ac:chgData name="Mohammed, Wunpini Fatimata" userId="51b3c2f7-09c4-48ca-b41f-2b078a1a4764" providerId="ADAL" clId="{6BB26096-20B2-4DE6-9141-97D1A7194704}" dt="2020-02-13T14:47:43.668" v="85" actId="26606"/>
          <ac:picMkLst>
            <pc:docMk/>
            <pc:sldMk cId="2304641012" sldId="258"/>
            <ac:picMk id="26" creationId="{DF63C9AD-AE6E-4512-8171-91612E84CCFB}"/>
          </ac:picMkLst>
        </pc:picChg>
        <pc:cxnChg chg="add del">
          <ac:chgData name="Mohammed, Wunpini Fatimata" userId="51b3c2f7-09c4-48ca-b41f-2b078a1a4764" providerId="ADAL" clId="{6BB26096-20B2-4DE6-9141-97D1A7194704}" dt="2020-02-13T14:47:39.368" v="83" actId="26606"/>
          <ac:cxnSpMkLst>
            <pc:docMk/>
            <pc:sldMk cId="2304641012" sldId="258"/>
            <ac:cxnSpMk id="14" creationId="{9EBB0476-5CF0-4F44-8D68-5D42D7AEE43A}"/>
          </ac:cxnSpMkLst>
        </pc:cxnChg>
        <pc:cxnChg chg="add del">
          <ac:chgData name="Mohammed, Wunpini Fatimata" userId="51b3c2f7-09c4-48ca-b41f-2b078a1a4764" providerId="ADAL" clId="{6BB26096-20B2-4DE6-9141-97D1A7194704}" dt="2020-02-13T14:47:39.368" v="83" actId="26606"/>
          <ac:cxnSpMkLst>
            <pc:docMk/>
            <pc:sldMk cId="2304641012" sldId="258"/>
            <ac:cxnSpMk id="20" creationId="{FE1A49CE-B63D-457A-A180-1C883E1A63D2}"/>
          </ac:cxnSpMkLst>
        </pc:cxnChg>
        <pc:cxnChg chg="add del">
          <ac:chgData name="Mohammed, Wunpini Fatimata" userId="51b3c2f7-09c4-48ca-b41f-2b078a1a4764" providerId="ADAL" clId="{6BB26096-20B2-4DE6-9141-97D1A7194704}" dt="2020-02-13T14:47:43.668" v="85" actId="26606"/>
          <ac:cxnSpMkLst>
            <pc:docMk/>
            <pc:sldMk cId="2304641012" sldId="258"/>
            <ac:cxnSpMk id="24" creationId="{9EBB0476-5CF0-4F44-8D68-5D42D7AEE43A}"/>
          </ac:cxnSpMkLst>
        </pc:cxnChg>
        <pc:cxnChg chg="add del">
          <ac:chgData name="Mohammed, Wunpini Fatimata" userId="51b3c2f7-09c4-48ca-b41f-2b078a1a4764" providerId="ADAL" clId="{6BB26096-20B2-4DE6-9141-97D1A7194704}" dt="2020-02-13T14:47:43.668" v="85" actId="26606"/>
          <ac:cxnSpMkLst>
            <pc:docMk/>
            <pc:sldMk cId="2304641012" sldId="258"/>
            <ac:cxnSpMk id="27" creationId="{FE1A49CE-B63D-457A-A180-1C883E1A63D2}"/>
          </ac:cxnSpMkLst>
        </pc:cxnChg>
        <pc:cxnChg chg="add del">
          <ac:chgData name="Mohammed, Wunpini Fatimata" userId="51b3c2f7-09c4-48ca-b41f-2b078a1a4764" providerId="ADAL" clId="{6BB26096-20B2-4DE6-9141-97D1A7194704}" dt="2020-02-13T14:48:12.352" v="91" actId="26606"/>
          <ac:cxnSpMkLst>
            <pc:docMk/>
            <pc:sldMk cId="2304641012" sldId="258"/>
            <ac:cxnSpMk id="37" creationId="{39EC1CB8-4497-451C-9F6C-6BC9B650565D}"/>
          </ac:cxnSpMkLst>
        </pc:cxnChg>
        <pc:cxnChg chg="add del">
          <ac:chgData name="Mohammed, Wunpini Fatimata" userId="51b3c2f7-09c4-48ca-b41f-2b078a1a4764" providerId="ADAL" clId="{6BB26096-20B2-4DE6-9141-97D1A7194704}" dt="2020-02-13T14:48:18.934" v="93" actId="26606"/>
          <ac:cxnSpMkLst>
            <pc:docMk/>
            <pc:sldMk cId="2304641012" sldId="258"/>
            <ac:cxnSpMk id="43" creationId="{39EC1CB8-4497-451C-9F6C-6BC9B650565D}"/>
          </ac:cxnSpMkLst>
        </pc:cxnChg>
        <pc:cxnChg chg="add del">
          <ac:chgData name="Mohammed, Wunpini Fatimata" userId="51b3c2f7-09c4-48ca-b41f-2b078a1a4764" providerId="ADAL" clId="{6BB26096-20B2-4DE6-9141-97D1A7194704}" dt="2020-02-13T14:49:14.206" v="109" actId="26606"/>
          <ac:cxnSpMkLst>
            <pc:docMk/>
            <pc:sldMk cId="2304641012" sldId="258"/>
            <ac:cxnSpMk id="49" creationId="{39EC1CB8-4497-451C-9F6C-6BC9B650565D}"/>
          </ac:cxnSpMkLst>
        </pc:cxnChg>
        <pc:cxnChg chg="add del">
          <ac:chgData name="Mohammed, Wunpini Fatimata" userId="51b3c2f7-09c4-48ca-b41f-2b078a1a4764" providerId="ADAL" clId="{6BB26096-20B2-4DE6-9141-97D1A7194704}" dt="2020-02-13T14:48:44.235" v="99" actId="26606"/>
          <ac:cxnSpMkLst>
            <pc:docMk/>
            <pc:sldMk cId="2304641012" sldId="258"/>
            <ac:cxnSpMk id="60" creationId="{39EC1CB8-4497-451C-9F6C-6BC9B650565D}"/>
          </ac:cxnSpMkLst>
        </pc:cxnChg>
      </pc:sldChg>
      <pc:sldChg chg="modSp">
        <pc:chgData name="Mohammed, Wunpini Fatimata" userId="51b3c2f7-09c4-48ca-b41f-2b078a1a4764" providerId="ADAL" clId="{6BB26096-20B2-4DE6-9141-97D1A7194704}" dt="2020-02-13T14:53:11.078" v="198" actId="14100"/>
        <pc:sldMkLst>
          <pc:docMk/>
          <pc:sldMk cId="505567233" sldId="259"/>
        </pc:sldMkLst>
        <pc:spChg chg="mod">
          <ac:chgData name="Mohammed, Wunpini Fatimata" userId="51b3c2f7-09c4-48ca-b41f-2b078a1a4764" providerId="ADAL" clId="{6BB26096-20B2-4DE6-9141-97D1A7194704}" dt="2020-02-13T14:53:11.078" v="198" actId="14100"/>
          <ac:spMkLst>
            <pc:docMk/>
            <pc:sldMk cId="505567233" sldId="259"/>
            <ac:spMk id="2" creationId="{1ADCF3C1-169F-4615-90B1-63F02C17D988}"/>
          </ac:spMkLst>
        </pc:spChg>
      </pc:sldChg>
      <pc:sldChg chg="addSp modSp mod setBg">
        <pc:chgData name="Mohammed, Wunpini Fatimata" userId="51b3c2f7-09c4-48ca-b41f-2b078a1a4764" providerId="ADAL" clId="{6BB26096-20B2-4DE6-9141-97D1A7194704}" dt="2020-02-13T14:50:11.224" v="122" actId="255"/>
        <pc:sldMkLst>
          <pc:docMk/>
          <pc:sldMk cId="1736084625" sldId="261"/>
        </pc:sldMkLst>
        <pc:spChg chg="mod">
          <ac:chgData name="Mohammed, Wunpini Fatimata" userId="51b3c2f7-09c4-48ca-b41f-2b078a1a4764" providerId="ADAL" clId="{6BB26096-20B2-4DE6-9141-97D1A7194704}" dt="2020-02-13T14:50:11.224" v="122" actId="255"/>
          <ac:spMkLst>
            <pc:docMk/>
            <pc:sldMk cId="1736084625" sldId="261"/>
            <ac:spMk id="2" creationId="{655DF906-6790-479A-99C1-BB7617DA1193}"/>
          </ac:spMkLst>
        </pc:spChg>
        <pc:spChg chg="mod">
          <ac:chgData name="Mohammed, Wunpini Fatimata" userId="51b3c2f7-09c4-48ca-b41f-2b078a1a4764" providerId="ADAL" clId="{6BB26096-20B2-4DE6-9141-97D1A7194704}" dt="2020-02-13T14:50:02.606" v="121" actId="122"/>
          <ac:spMkLst>
            <pc:docMk/>
            <pc:sldMk cId="1736084625" sldId="261"/>
            <ac:spMk id="3" creationId="{994538DD-FDAE-4C81-844F-55B5BB1F5E89}"/>
          </ac:spMkLst>
        </pc:spChg>
        <pc:spChg chg="add">
          <ac:chgData name="Mohammed, Wunpini Fatimata" userId="51b3c2f7-09c4-48ca-b41f-2b078a1a4764" providerId="ADAL" clId="{6BB26096-20B2-4DE6-9141-97D1A7194704}" dt="2020-02-13T14:49:44.590" v="114" actId="26606"/>
          <ac:spMkLst>
            <pc:docMk/>
            <pc:sldMk cId="1736084625" sldId="261"/>
            <ac:spMk id="8" creationId="{29C51009-A09A-4689-8E6C-F8FC99E6A840}"/>
          </ac:spMkLst>
        </pc:spChg>
        <pc:cxnChg chg="add">
          <ac:chgData name="Mohammed, Wunpini Fatimata" userId="51b3c2f7-09c4-48ca-b41f-2b078a1a4764" providerId="ADAL" clId="{6BB26096-20B2-4DE6-9141-97D1A7194704}" dt="2020-02-13T14:49:44.590" v="114" actId="26606"/>
          <ac:cxnSpMkLst>
            <pc:docMk/>
            <pc:sldMk cId="1736084625" sldId="261"/>
            <ac:cxnSpMk id="10" creationId="{9EC65442-F244-409C-BF44-C5D6472E810A}"/>
          </ac:cxnSpMkLst>
        </pc:cxnChg>
      </pc:sldChg>
      <pc:sldChg chg="modSp">
        <pc:chgData name="Mohammed, Wunpini Fatimata" userId="51b3c2f7-09c4-48ca-b41f-2b078a1a4764" providerId="ADAL" clId="{6BB26096-20B2-4DE6-9141-97D1A7194704}" dt="2020-02-13T15:02:21.137" v="264" actId="20577"/>
        <pc:sldMkLst>
          <pc:docMk/>
          <pc:sldMk cId="1330294902" sldId="262"/>
        </pc:sldMkLst>
        <pc:spChg chg="mod">
          <ac:chgData name="Mohammed, Wunpini Fatimata" userId="51b3c2f7-09c4-48ca-b41f-2b078a1a4764" providerId="ADAL" clId="{6BB26096-20B2-4DE6-9141-97D1A7194704}" dt="2020-02-13T15:02:21.137" v="264" actId="20577"/>
          <ac:spMkLst>
            <pc:docMk/>
            <pc:sldMk cId="1330294902" sldId="262"/>
            <ac:spMk id="2" creationId="{5538C9EA-06CE-4FA4-8C40-94720685808B}"/>
          </ac:spMkLst>
        </pc:spChg>
        <pc:spChg chg="mod">
          <ac:chgData name="Mohammed, Wunpini Fatimata" userId="51b3c2f7-09c4-48ca-b41f-2b078a1a4764" providerId="ADAL" clId="{6BB26096-20B2-4DE6-9141-97D1A7194704}" dt="2020-02-13T14:50:33.405" v="124" actId="20577"/>
          <ac:spMkLst>
            <pc:docMk/>
            <pc:sldMk cId="1330294902" sldId="262"/>
            <ac:spMk id="3" creationId="{FF95A30C-79C8-4882-8FAE-D7D4892C81B9}"/>
          </ac:spMkLst>
        </pc:spChg>
      </pc:sldChg>
      <pc:sldChg chg="modSp">
        <pc:chgData name="Mohammed, Wunpini Fatimata" userId="51b3c2f7-09c4-48ca-b41f-2b078a1a4764" providerId="ADAL" clId="{6BB26096-20B2-4DE6-9141-97D1A7194704}" dt="2020-02-13T14:52:58.906" v="194" actId="20577"/>
        <pc:sldMkLst>
          <pc:docMk/>
          <pc:sldMk cId="3909066560" sldId="263"/>
        </pc:sldMkLst>
        <pc:spChg chg="mod">
          <ac:chgData name="Mohammed, Wunpini Fatimata" userId="51b3c2f7-09c4-48ca-b41f-2b078a1a4764" providerId="ADAL" clId="{6BB26096-20B2-4DE6-9141-97D1A7194704}" dt="2020-02-13T14:52:58.906" v="194" actId="20577"/>
          <ac:spMkLst>
            <pc:docMk/>
            <pc:sldMk cId="3909066560" sldId="263"/>
            <ac:spMk id="2" creationId="{D69C4E52-AD82-4E4D-876A-2F01BE4691EF}"/>
          </ac:spMkLst>
        </pc:spChg>
      </pc:sldChg>
      <pc:sldChg chg="addSp delSp modSp mod setBg setClrOvrMap">
        <pc:chgData name="Mohammed, Wunpini Fatimata" userId="51b3c2f7-09c4-48ca-b41f-2b078a1a4764" providerId="ADAL" clId="{6BB26096-20B2-4DE6-9141-97D1A7194704}" dt="2020-02-13T14:52:11.568" v="165" actId="255"/>
        <pc:sldMkLst>
          <pc:docMk/>
          <pc:sldMk cId="4206308279" sldId="264"/>
        </pc:sldMkLst>
        <pc:spChg chg="mod">
          <ac:chgData name="Mohammed, Wunpini Fatimata" userId="51b3c2f7-09c4-48ca-b41f-2b078a1a4764" providerId="ADAL" clId="{6BB26096-20B2-4DE6-9141-97D1A7194704}" dt="2020-02-13T14:52:11.568" v="165" actId="255"/>
          <ac:spMkLst>
            <pc:docMk/>
            <pc:sldMk cId="4206308279" sldId="264"/>
            <ac:spMk id="2" creationId="{EC857D3F-F300-4899-B196-2CBD08293E34}"/>
          </ac:spMkLst>
        </pc:spChg>
        <pc:spChg chg="mod">
          <ac:chgData name="Mohammed, Wunpini Fatimata" userId="51b3c2f7-09c4-48ca-b41f-2b078a1a4764" providerId="ADAL" clId="{6BB26096-20B2-4DE6-9141-97D1A7194704}" dt="2020-02-13T14:51:52.935" v="160" actId="26606"/>
          <ac:spMkLst>
            <pc:docMk/>
            <pc:sldMk cId="4206308279" sldId="264"/>
            <ac:spMk id="3" creationId="{5A6BA7EF-A6DF-4BD8-BED6-8049D334FD7C}"/>
          </ac:spMkLst>
        </pc:spChg>
        <pc:spChg chg="add del">
          <ac:chgData name="Mohammed, Wunpini Fatimata" userId="51b3c2f7-09c4-48ca-b41f-2b078a1a4764" providerId="ADAL" clId="{6BB26096-20B2-4DE6-9141-97D1A7194704}" dt="2020-02-13T14:51:46.992" v="155" actId="26606"/>
          <ac:spMkLst>
            <pc:docMk/>
            <pc:sldMk cId="4206308279" sldId="264"/>
            <ac:spMk id="9" creationId="{C6870151-9189-4C3A-8379-EF3D95827A0A}"/>
          </ac:spMkLst>
        </pc:spChg>
        <pc:spChg chg="add del">
          <ac:chgData name="Mohammed, Wunpini Fatimata" userId="51b3c2f7-09c4-48ca-b41f-2b078a1a4764" providerId="ADAL" clId="{6BB26096-20B2-4DE6-9141-97D1A7194704}" dt="2020-02-13T14:51:46.992" v="155" actId="26606"/>
          <ac:spMkLst>
            <pc:docMk/>
            <pc:sldMk cId="4206308279" sldId="264"/>
            <ac:spMk id="11" creationId="{123EA69C-102A-4DD0-9547-05DCD271D159}"/>
          </ac:spMkLst>
        </pc:spChg>
        <pc:spChg chg="add del">
          <ac:chgData name="Mohammed, Wunpini Fatimata" userId="51b3c2f7-09c4-48ca-b41f-2b078a1a4764" providerId="ADAL" clId="{6BB26096-20B2-4DE6-9141-97D1A7194704}" dt="2020-02-13T14:51:46.992" v="155" actId="26606"/>
          <ac:spMkLst>
            <pc:docMk/>
            <pc:sldMk cId="4206308279" sldId="264"/>
            <ac:spMk id="13" creationId="{6A862265-5CA3-4C40-8582-7534C3B03C2A}"/>
          </ac:spMkLst>
        </pc:spChg>
        <pc:spChg chg="add del">
          <ac:chgData name="Mohammed, Wunpini Fatimata" userId="51b3c2f7-09c4-48ca-b41f-2b078a1a4764" providerId="ADAL" clId="{6BB26096-20B2-4DE6-9141-97D1A7194704}" dt="2020-02-13T14:51:46.992" v="155" actId="26606"/>
          <ac:spMkLst>
            <pc:docMk/>
            <pc:sldMk cId="4206308279" sldId="264"/>
            <ac:spMk id="15" creationId="{600EF80B-0391-4082-9AF5-F15B091B4CE9}"/>
          </ac:spMkLst>
        </pc:spChg>
        <pc:spChg chg="add del">
          <ac:chgData name="Mohammed, Wunpini Fatimata" userId="51b3c2f7-09c4-48ca-b41f-2b078a1a4764" providerId="ADAL" clId="{6BB26096-20B2-4DE6-9141-97D1A7194704}" dt="2020-02-13T14:51:46.992" v="155" actId="26606"/>
          <ac:spMkLst>
            <pc:docMk/>
            <pc:sldMk cId="4206308279" sldId="264"/>
            <ac:spMk id="19" creationId="{3FBF03E8-C602-4192-9C52-F84B29FDCC88}"/>
          </ac:spMkLst>
        </pc:spChg>
        <pc:spChg chg="add del">
          <ac:chgData name="Mohammed, Wunpini Fatimata" userId="51b3c2f7-09c4-48ca-b41f-2b078a1a4764" providerId="ADAL" clId="{6BB26096-20B2-4DE6-9141-97D1A7194704}" dt="2020-02-13T14:51:51.511" v="157" actId="26606"/>
          <ac:spMkLst>
            <pc:docMk/>
            <pc:sldMk cId="4206308279" sldId="264"/>
            <ac:spMk id="21" creationId="{7BEFDA1A-2A01-4C29-A5D0-AE6F050D07DF}"/>
          </ac:spMkLst>
        </pc:spChg>
        <pc:spChg chg="add del">
          <ac:chgData name="Mohammed, Wunpini Fatimata" userId="51b3c2f7-09c4-48ca-b41f-2b078a1a4764" providerId="ADAL" clId="{6BB26096-20B2-4DE6-9141-97D1A7194704}" dt="2020-02-13T14:51:51.511" v="157" actId="26606"/>
          <ac:spMkLst>
            <pc:docMk/>
            <pc:sldMk cId="4206308279" sldId="264"/>
            <ac:spMk id="24" creationId="{279D3810-B86F-4009-84EC-DE0FEABD6FCE}"/>
          </ac:spMkLst>
        </pc:spChg>
        <pc:spChg chg="add del">
          <ac:chgData name="Mohammed, Wunpini Fatimata" userId="51b3c2f7-09c4-48ca-b41f-2b078a1a4764" providerId="ADAL" clId="{6BB26096-20B2-4DE6-9141-97D1A7194704}" dt="2020-02-13T14:51:52.895" v="159" actId="26606"/>
          <ac:spMkLst>
            <pc:docMk/>
            <pc:sldMk cId="4206308279" sldId="264"/>
            <ac:spMk id="28" creationId="{C6870151-9189-4C3A-8379-EF3D95827A0A}"/>
          </ac:spMkLst>
        </pc:spChg>
        <pc:spChg chg="add del">
          <ac:chgData name="Mohammed, Wunpini Fatimata" userId="51b3c2f7-09c4-48ca-b41f-2b078a1a4764" providerId="ADAL" clId="{6BB26096-20B2-4DE6-9141-97D1A7194704}" dt="2020-02-13T14:51:52.895" v="159" actId="26606"/>
          <ac:spMkLst>
            <pc:docMk/>
            <pc:sldMk cId="4206308279" sldId="264"/>
            <ac:spMk id="30" creationId="{123EA69C-102A-4DD0-9547-05DCD271D159}"/>
          </ac:spMkLst>
        </pc:spChg>
        <pc:spChg chg="add del">
          <ac:chgData name="Mohammed, Wunpini Fatimata" userId="51b3c2f7-09c4-48ca-b41f-2b078a1a4764" providerId="ADAL" clId="{6BB26096-20B2-4DE6-9141-97D1A7194704}" dt="2020-02-13T14:51:52.895" v="159" actId="26606"/>
          <ac:spMkLst>
            <pc:docMk/>
            <pc:sldMk cId="4206308279" sldId="264"/>
            <ac:spMk id="31" creationId="{6A862265-5CA3-4C40-8582-7534C3B03C2A}"/>
          </ac:spMkLst>
        </pc:spChg>
        <pc:spChg chg="add del">
          <ac:chgData name="Mohammed, Wunpini Fatimata" userId="51b3c2f7-09c4-48ca-b41f-2b078a1a4764" providerId="ADAL" clId="{6BB26096-20B2-4DE6-9141-97D1A7194704}" dt="2020-02-13T14:51:52.895" v="159" actId="26606"/>
          <ac:spMkLst>
            <pc:docMk/>
            <pc:sldMk cId="4206308279" sldId="264"/>
            <ac:spMk id="32" creationId="{600EF80B-0391-4082-9AF5-F15B091B4CE9}"/>
          </ac:spMkLst>
        </pc:spChg>
        <pc:spChg chg="add del">
          <ac:chgData name="Mohammed, Wunpini Fatimata" userId="51b3c2f7-09c4-48ca-b41f-2b078a1a4764" providerId="ADAL" clId="{6BB26096-20B2-4DE6-9141-97D1A7194704}" dt="2020-02-13T14:51:52.895" v="159" actId="26606"/>
          <ac:spMkLst>
            <pc:docMk/>
            <pc:sldMk cId="4206308279" sldId="264"/>
            <ac:spMk id="34" creationId="{3FBF03E8-C602-4192-9C52-F84B29FDCC88}"/>
          </ac:spMkLst>
        </pc:spChg>
        <pc:spChg chg="add">
          <ac:chgData name="Mohammed, Wunpini Fatimata" userId="51b3c2f7-09c4-48ca-b41f-2b078a1a4764" providerId="ADAL" clId="{6BB26096-20B2-4DE6-9141-97D1A7194704}" dt="2020-02-13T14:51:52.935" v="160" actId="26606"/>
          <ac:spMkLst>
            <pc:docMk/>
            <pc:sldMk cId="4206308279" sldId="264"/>
            <ac:spMk id="36" creationId="{7BEFDA1A-2A01-4C29-A5D0-AE6F050D07DF}"/>
          </ac:spMkLst>
        </pc:spChg>
        <pc:spChg chg="add">
          <ac:chgData name="Mohammed, Wunpini Fatimata" userId="51b3c2f7-09c4-48ca-b41f-2b078a1a4764" providerId="ADAL" clId="{6BB26096-20B2-4DE6-9141-97D1A7194704}" dt="2020-02-13T14:51:52.935" v="160" actId="26606"/>
          <ac:spMkLst>
            <pc:docMk/>
            <pc:sldMk cId="4206308279" sldId="264"/>
            <ac:spMk id="39" creationId="{279D3810-B86F-4009-84EC-DE0FEABD6FCE}"/>
          </ac:spMkLst>
        </pc:spChg>
        <pc:picChg chg="add del">
          <ac:chgData name="Mohammed, Wunpini Fatimata" userId="51b3c2f7-09c4-48ca-b41f-2b078a1a4764" providerId="ADAL" clId="{6BB26096-20B2-4DE6-9141-97D1A7194704}" dt="2020-02-13T14:51:46.992" v="155" actId="26606"/>
          <ac:picMkLst>
            <pc:docMk/>
            <pc:sldMk cId="4206308279" sldId="264"/>
            <ac:picMk id="5" creationId="{3E0A2A2B-AE8E-4A74-AF07-D65518C38570}"/>
          </ac:picMkLst>
        </pc:picChg>
        <pc:picChg chg="add del">
          <ac:chgData name="Mohammed, Wunpini Fatimata" userId="51b3c2f7-09c4-48ca-b41f-2b078a1a4764" providerId="ADAL" clId="{6BB26096-20B2-4DE6-9141-97D1A7194704}" dt="2020-02-13T14:51:51.511" v="157" actId="26606"/>
          <ac:picMkLst>
            <pc:docMk/>
            <pc:sldMk cId="4206308279" sldId="264"/>
            <ac:picMk id="22" creationId="{56E98FBE-B94F-48F3-A86E-8141CBFFEE53}"/>
          </ac:picMkLst>
        </pc:picChg>
        <pc:picChg chg="add del">
          <ac:chgData name="Mohammed, Wunpini Fatimata" userId="51b3c2f7-09c4-48ca-b41f-2b078a1a4764" providerId="ADAL" clId="{6BB26096-20B2-4DE6-9141-97D1A7194704}" dt="2020-02-13T14:51:51.511" v="157" actId="26606"/>
          <ac:picMkLst>
            <pc:docMk/>
            <pc:sldMk cId="4206308279" sldId="264"/>
            <ac:picMk id="25" creationId="{C33612A4-0B77-4479-B2AA-F178599550AA}"/>
          </ac:picMkLst>
        </pc:picChg>
        <pc:picChg chg="add del">
          <ac:chgData name="Mohammed, Wunpini Fatimata" userId="51b3c2f7-09c4-48ca-b41f-2b078a1a4764" providerId="ADAL" clId="{6BB26096-20B2-4DE6-9141-97D1A7194704}" dt="2020-02-13T14:51:52.895" v="159" actId="26606"/>
          <ac:picMkLst>
            <pc:docMk/>
            <pc:sldMk cId="4206308279" sldId="264"/>
            <ac:picMk id="29" creationId="{6E475168-69A0-4025-A96D-95B74F08B369}"/>
          </ac:picMkLst>
        </pc:picChg>
        <pc:picChg chg="add">
          <ac:chgData name="Mohammed, Wunpini Fatimata" userId="51b3c2f7-09c4-48ca-b41f-2b078a1a4764" providerId="ADAL" clId="{6BB26096-20B2-4DE6-9141-97D1A7194704}" dt="2020-02-13T14:51:52.935" v="160" actId="26606"/>
          <ac:picMkLst>
            <pc:docMk/>
            <pc:sldMk cId="4206308279" sldId="264"/>
            <ac:picMk id="37" creationId="{56E98FBE-B94F-48F3-A86E-8141CBFFEE53}"/>
          </ac:picMkLst>
        </pc:picChg>
        <pc:picChg chg="add">
          <ac:chgData name="Mohammed, Wunpini Fatimata" userId="51b3c2f7-09c4-48ca-b41f-2b078a1a4764" providerId="ADAL" clId="{6BB26096-20B2-4DE6-9141-97D1A7194704}" dt="2020-02-13T14:51:52.935" v="160" actId="26606"/>
          <ac:picMkLst>
            <pc:docMk/>
            <pc:sldMk cId="4206308279" sldId="264"/>
            <ac:picMk id="40" creationId="{C33612A4-0B77-4479-B2AA-F178599550AA}"/>
          </ac:picMkLst>
        </pc:picChg>
        <pc:cxnChg chg="add del">
          <ac:chgData name="Mohammed, Wunpini Fatimata" userId="51b3c2f7-09c4-48ca-b41f-2b078a1a4764" providerId="ADAL" clId="{6BB26096-20B2-4DE6-9141-97D1A7194704}" dt="2020-02-13T14:51:46.992" v="155" actId="26606"/>
          <ac:cxnSpMkLst>
            <pc:docMk/>
            <pc:sldMk cId="4206308279" sldId="264"/>
            <ac:cxnSpMk id="17" creationId="{D33AC32D-5F44-45F7-A0BD-7C11A86BED57}"/>
          </ac:cxnSpMkLst>
        </pc:cxnChg>
        <pc:cxnChg chg="add del">
          <ac:chgData name="Mohammed, Wunpini Fatimata" userId="51b3c2f7-09c4-48ca-b41f-2b078a1a4764" providerId="ADAL" clId="{6BB26096-20B2-4DE6-9141-97D1A7194704}" dt="2020-02-13T14:51:51.511" v="157" actId="26606"/>
          <ac:cxnSpMkLst>
            <pc:docMk/>
            <pc:sldMk cId="4206308279" sldId="264"/>
            <ac:cxnSpMk id="23" creationId="{17FD20E5-30AF-47B9-9256-2E8E904CBBC1}"/>
          </ac:cxnSpMkLst>
        </pc:cxnChg>
        <pc:cxnChg chg="add del">
          <ac:chgData name="Mohammed, Wunpini Fatimata" userId="51b3c2f7-09c4-48ca-b41f-2b078a1a4764" providerId="ADAL" clId="{6BB26096-20B2-4DE6-9141-97D1A7194704}" dt="2020-02-13T14:51:51.511" v="157" actId="26606"/>
          <ac:cxnSpMkLst>
            <pc:docMk/>
            <pc:sldMk cId="4206308279" sldId="264"/>
            <ac:cxnSpMk id="26" creationId="{078A367A-3E83-4B48-A0F7-43FBE33328F5}"/>
          </ac:cxnSpMkLst>
        </pc:cxnChg>
        <pc:cxnChg chg="add del">
          <ac:chgData name="Mohammed, Wunpini Fatimata" userId="51b3c2f7-09c4-48ca-b41f-2b078a1a4764" providerId="ADAL" clId="{6BB26096-20B2-4DE6-9141-97D1A7194704}" dt="2020-02-13T14:51:52.895" v="159" actId="26606"/>
          <ac:cxnSpMkLst>
            <pc:docMk/>
            <pc:sldMk cId="4206308279" sldId="264"/>
            <ac:cxnSpMk id="33" creationId="{D33AC32D-5F44-45F7-A0BD-7C11A86BED57}"/>
          </ac:cxnSpMkLst>
        </pc:cxnChg>
        <pc:cxnChg chg="add">
          <ac:chgData name="Mohammed, Wunpini Fatimata" userId="51b3c2f7-09c4-48ca-b41f-2b078a1a4764" providerId="ADAL" clId="{6BB26096-20B2-4DE6-9141-97D1A7194704}" dt="2020-02-13T14:51:52.935" v="160" actId="26606"/>
          <ac:cxnSpMkLst>
            <pc:docMk/>
            <pc:sldMk cId="4206308279" sldId="264"/>
            <ac:cxnSpMk id="38" creationId="{17FD20E5-30AF-47B9-9256-2E8E904CBBC1}"/>
          </ac:cxnSpMkLst>
        </pc:cxnChg>
        <pc:cxnChg chg="add">
          <ac:chgData name="Mohammed, Wunpini Fatimata" userId="51b3c2f7-09c4-48ca-b41f-2b078a1a4764" providerId="ADAL" clId="{6BB26096-20B2-4DE6-9141-97D1A7194704}" dt="2020-02-13T14:51:52.935" v="160" actId="26606"/>
          <ac:cxnSpMkLst>
            <pc:docMk/>
            <pc:sldMk cId="4206308279" sldId="264"/>
            <ac:cxnSpMk id="41" creationId="{078A367A-3E83-4B48-A0F7-43FBE33328F5}"/>
          </ac:cxnSpMkLst>
        </pc:cxnChg>
      </pc:sldChg>
      <pc:sldChg chg="addSp modSp add mod setBg">
        <pc:chgData name="Mohammed, Wunpini Fatimata" userId="51b3c2f7-09c4-48ca-b41f-2b078a1a4764" providerId="ADAL" clId="{6BB26096-20B2-4DE6-9141-97D1A7194704}" dt="2020-02-13T14:54:53.686" v="225" actId="20577"/>
        <pc:sldMkLst>
          <pc:docMk/>
          <pc:sldMk cId="2728217285" sldId="265"/>
        </pc:sldMkLst>
        <pc:spChg chg="mod">
          <ac:chgData name="Mohammed, Wunpini Fatimata" userId="51b3c2f7-09c4-48ca-b41f-2b078a1a4764" providerId="ADAL" clId="{6BB26096-20B2-4DE6-9141-97D1A7194704}" dt="2020-02-13T14:54:36.292" v="220" actId="26606"/>
          <ac:spMkLst>
            <pc:docMk/>
            <pc:sldMk cId="2728217285" sldId="265"/>
            <ac:spMk id="2" creationId="{8C573BCF-ED08-43B2-A3DC-AB3974C41ACA}"/>
          </ac:spMkLst>
        </pc:spChg>
        <pc:spChg chg="mod">
          <ac:chgData name="Mohammed, Wunpini Fatimata" userId="51b3c2f7-09c4-48ca-b41f-2b078a1a4764" providerId="ADAL" clId="{6BB26096-20B2-4DE6-9141-97D1A7194704}" dt="2020-02-13T14:54:53.686" v="225" actId="20577"/>
          <ac:spMkLst>
            <pc:docMk/>
            <pc:sldMk cId="2728217285" sldId="265"/>
            <ac:spMk id="3" creationId="{9D410814-64C2-4620-A570-2A8B980BA3B1}"/>
          </ac:spMkLst>
        </pc:spChg>
        <pc:spChg chg="add">
          <ac:chgData name="Mohammed, Wunpini Fatimata" userId="51b3c2f7-09c4-48ca-b41f-2b078a1a4764" providerId="ADAL" clId="{6BB26096-20B2-4DE6-9141-97D1A7194704}" dt="2020-02-13T14:54:36.292" v="220" actId="26606"/>
          <ac:spMkLst>
            <pc:docMk/>
            <pc:sldMk cId="2728217285" sldId="265"/>
            <ac:spMk id="8" creationId="{29C51009-A09A-4689-8E6C-F8FC99E6A840}"/>
          </ac:spMkLst>
        </pc:spChg>
        <pc:cxnChg chg="add">
          <ac:chgData name="Mohammed, Wunpini Fatimata" userId="51b3c2f7-09c4-48ca-b41f-2b078a1a4764" providerId="ADAL" clId="{6BB26096-20B2-4DE6-9141-97D1A7194704}" dt="2020-02-13T14:54:36.292" v="220" actId="26606"/>
          <ac:cxnSpMkLst>
            <pc:docMk/>
            <pc:sldMk cId="2728217285" sldId="265"/>
            <ac:cxnSpMk id="10" creationId="{9EC65442-F244-409C-BF44-C5D6472E810A}"/>
          </ac:cxnSpMkLst>
        </pc:cxnChg>
      </pc:sldChg>
      <pc:sldChg chg="add del ord">
        <pc:chgData name="Mohammed, Wunpini Fatimata" userId="51b3c2f7-09c4-48ca-b41f-2b078a1a4764" providerId="ADAL" clId="{6BB26096-20B2-4DE6-9141-97D1A7194704}" dt="2020-02-13T13:46:40.577" v="77" actId="47"/>
        <pc:sldMkLst>
          <pc:docMk/>
          <pc:sldMk cId="1864136848" sldId="266"/>
        </pc:sldMkLst>
      </pc:sldChg>
      <pc:sldChg chg="modSp add">
        <pc:chgData name="Mohammed, Wunpini Fatimata" userId="51b3c2f7-09c4-48ca-b41f-2b078a1a4764" providerId="ADAL" clId="{6BB26096-20B2-4DE6-9141-97D1A7194704}" dt="2020-02-13T15:03:54.063" v="266" actId="113"/>
        <pc:sldMkLst>
          <pc:docMk/>
          <pc:sldMk cId="350899651" sldId="279"/>
        </pc:sldMkLst>
        <pc:spChg chg="mod">
          <ac:chgData name="Mohammed, Wunpini Fatimata" userId="51b3c2f7-09c4-48ca-b41f-2b078a1a4764" providerId="ADAL" clId="{6BB26096-20B2-4DE6-9141-97D1A7194704}" dt="2020-02-13T15:03:54.063" v="266" actId="113"/>
          <ac:spMkLst>
            <pc:docMk/>
            <pc:sldMk cId="350899651" sldId="279"/>
            <ac:spMk id="2" creationId="{469349FF-525C-4776-BD29-6DFE91A09C97}"/>
          </ac:spMkLst>
        </pc:spChg>
      </pc:sldChg>
      <pc:sldChg chg="addSp modSp add mod setBg">
        <pc:chgData name="Mohammed, Wunpini Fatimata" userId="51b3c2f7-09c4-48ca-b41f-2b078a1a4764" providerId="ADAL" clId="{6BB26096-20B2-4DE6-9141-97D1A7194704}" dt="2020-02-13T15:04:10.557" v="267" actId="20577"/>
        <pc:sldMkLst>
          <pc:docMk/>
          <pc:sldMk cId="1957138135" sldId="280"/>
        </pc:sldMkLst>
        <pc:spChg chg="mod ord">
          <ac:chgData name="Mohammed, Wunpini Fatimata" userId="51b3c2f7-09c4-48ca-b41f-2b078a1a4764" providerId="ADAL" clId="{6BB26096-20B2-4DE6-9141-97D1A7194704}" dt="2020-02-13T15:04:10.557" v="267" actId="20577"/>
          <ac:spMkLst>
            <pc:docMk/>
            <pc:sldMk cId="1957138135" sldId="280"/>
            <ac:spMk id="2" creationId="{DDCE86AF-C340-4502-A2EC-C2C7AAE80CCD}"/>
          </ac:spMkLst>
        </pc:spChg>
        <pc:spChg chg="mod">
          <ac:chgData name="Mohammed, Wunpini Fatimata" userId="51b3c2f7-09c4-48ca-b41f-2b078a1a4764" providerId="ADAL" clId="{6BB26096-20B2-4DE6-9141-97D1A7194704}" dt="2020-02-13T14:56:15.265" v="249" actId="26606"/>
          <ac:spMkLst>
            <pc:docMk/>
            <pc:sldMk cId="1957138135" sldId="280"/>
            <ac:spMk id="3" creationId="{6C5FCF6D-3D94-46E6-8638-9ED4B646BBD9}"/>
          </ac:spMkLst>
        </pc:spChg>
        <pc:spChg chg="add">
          <ac:chgData name="Mohammed, Wunpini Fatimata" userId="51b3c2f7-09c4-48ca-b41f-2b078a1a4764" providerId="ADAL" clId="{6BB26096-20B2-4DE6-9141-97D1A7194704}" dt="2020-02-13T14:56:15.265" v="249" actId="26606"/>
          <ac:spMkLst>
            <pc:docMk/>
            <pc:sldMk cId="1957138135" sldId="280"/>
            <ac:spMk id="8" creationId="{29C51009-A09A-4689-8E6C-F8FC99E6A840}"/>
          </ac:spMkLst>
        </pc:spChg>
        <pc:cxnChg chg="add">
          <ac:chgData name="Mohammed, Wunpini Fatimata" userId="51b3c2f7-09c4-48ca-b41f-2b078a1a4764" providerId="ADAL" clId="{6BB26096-20B2-4DE6-9141-97D1A7194704}" dt="2020-02-13T14:56:15.265" v="249" actId="26606"/>
          <ac:cxnSpMkLst>
            <pc:docMk/>
            <pc:sldMk cId="1957138135" sldId="280"/>
            <ac:cxnSpMk id="10" creationId="{9EC65442-F244-409C-BF44-C5D6472E810A}"/>
          </ac:cxnSpMkLst>
        </pc:cxnChg>
      </pc:sldChg>
      <pc:sldChg chg="addSp delSp modSp add mod setBg setClrOvrMap">
        <pc:chgData name="Mohammed, Wunpini Fatimata" userId="51b3c2f7-09c4-48ca-b41f-2b078a1a4764" providerId="ADAL" clId="{6BB26096-20B2-4DE6-9141-97D1A7194704}" dt="2020-02-13T14:56:59.741" v="261" actId="255"/>
        <pc:sldMkLst>
          <pc:docMk/>
          <pc:sldMk cId="621633206" sldId="281"/>
        </pc:sldMkLst>
        <pc:spChg chg="mod ord">
          <ac:chgData name="Mohammed, Wunpini Fatimata" userId="51b3c2f7-09c4-48ca-b41f-2b078a1a4764" providerId="ADAL" clId="{6BB26096-20B2-4DE6-9141-97D1A7194704}" dt="2020-02-13T14:56:59.741" v="261" actId="255"/>
          <ac:spMkLst>
            <pc:docMk/>
            <pc:sldMk cId="621633206" sldId="281"/>
            <ac:spMk id="2" creationId="{F133D913-C0B0-4DBF-B6AE-7BB7342127D8}"/>
          </ac:spMkLst>
        </pc:spChg>
        <pc:spChg chg="mod">
          <ac:chgData name="Mohammed, Wunpini Fatimata" userId="51b3c2f7-09c4-48ca-b41f-2b078a1a4764" providerId="ADAL" clId="{6BB26096-20B2-4DE6-9141-97D1A7194704}" dt="2020-02-13T14:56:43.831" v="257" actId="26606"/>
          <ac:spMkLst>
            <pc:docMk/>
            <pc:sldMk cId="621633206" sldId="281"/>
            <ac:spMk id="3" creationId="{606335B6-8B7C-4672-901A-503E121451BB}"/>
          </ac:spMkLst>
        </pc:spChg>
        <pc:spChg chg="add del">
          <ac:chgData name="Mohammed, Wunpini Fatimata" userId="51b3c2f7-09c4-48ca-b41f-2b078a1a4764" providerId="ADAL" clId="{6BB26096-20B2-4DE6-9141-97D1A7194704}" dt="2020-02-13T14:56:43.827" v="256" actId="26606"/>
          <ac:spMkLst>
            <pc:docMk/>
            <pc:sldMk cId="621633206" sldId="281"/>
            <ac:spMk id="8" creationId="{54F891EB-ED45-44C3-95D6-FFB2EC07FA10}"/>
          </ac:spMkLst>
        </pc:spChg>
        <pc:spChg chg="add del">
          <ac:chgData name="Mohammed, Wunpini Fatimata" userId="51b3c2f7-09c4-48ca-b41f-2b078a1a4764" providerId="ADAL" clId="{6BB26096-20B2-4DE6-9141-97D1A7194704}" dt="2020-02-13T14:56:43.827" v="256" actId="26606"/>
          <ac:spMkLst>
            <pc:docMk/>
            <pc:sldMk cId="621633206" sldId="281"/>
            <ac:spMk id="10" creationId="{2EA385B8-7C85-4CE0-AE3A-00EB627B3443}"/>
          </ac:spMkLst>
        </pc:spChg>
        <pc:spChg chg="add">
          <ac:chgData name="Mohammed, Wunpini Fatimata" userId="51b3c2f7-09c4-48ca-b41f-2b078a1a4764" providerId="ADAL" clId="{6BB26096-20B2-4DE6-9141-97D1A7194704}" dt="2020-02-13T14:56:43.831" v="257" actId="26606"/>
          <ac:spMkLst>
            <pc:docMk/>
            <pc:sldMk cId="621633206" sldId="281"/>
            <ac:spMk id="16" creationId="{F63C748C-967B-4A7B-A90F-3EDD0F485AC6}"/>
          </ac:spMkLst>
        </pc:spChg>
        <pc:spChg chg="add">
          <ac:chgData name="Mohammed, Wunpini Fatimata" userId="51b3c2f7-09c4-48ca-b41f-2b078a1a4764" providerId="ADAL" clId="{6BB26096-20B2-4DE6-9141-97D1A7194704}" dt="2020-02-13T14:56:43.831" v="257" actId="26606"/>
          <ac:spMkLst>
            <pc:docMk/>
            <pc:sldMk cId="621633206" sldId="281"/>
            <ac:spMk id="17" creationId="{C0143637-4934-44E4-B909-BAF1E7B27972}"/>
          </ac:spMkLst>
        </pc:spChg>
        <pc:picChg chg="add del">
          <ac:chgData name="Mohammed, Wunpini Fatimata" userId="51b3c2f7-09c4-48ca-b41f-2b078a1a4764" providerId="ADAL" clId="{6BB26096-20B2-4DE6-9141-97D1A7194704}" dt="2020-02-13T14:56:43.827" v="256" actId="26606"/>
          <ac:picMkLst>
            <pc:docMk/>
            <pc:sldMk cId="621633206" sldId="281"/>
            <ac:picMk id="14" creationId="{DCC0100C-A457-45B1-8A8B-8740F43EC158}"/>
          </ac:picMkLst>
        </pc:picChg>
        <pc:cxnChg chg="add del">
          <ac:chgData name="Mohammed, Wunpini Fatimata" userId="51b3c2f7-09c4-48ca-b41f-2b078a1a4764" providerId="ADAL" clId="{6BB26096-20B2-4DE6-9141-97D1A7194704}" dt="2020-02-13T14:56:43.827" v="256" actId="26606"/>
          <ac:cxnSpMkLst>
            <pc:docMk/>
            <pc:sldMk cId="621633206" sldId="281"/>
            <ac:cxnSpMk id="12" creationId="{19AF263B-E208-40DF-A182-5193478DCFA4}"/>
          </ac:cxnSpMkLst>
        </pc:cxnChg>
      </pc:sldChg>
      <pc:sldChg chg="addSp delSp modSp add mod ord setBg setClrOvrMap">
        <pc:chgData name="Mohammed, Wunpini Fatimata" userId="51b3c2f7-09c4-48ca-b41f-2b078a1a4764" providerId="ADAL" clId="{6BB26096-20B2-4DE6-9141-97D1A7194704}" dt="2020-02-13T14:55:17.268" v="231" actId="14100"/>
        <pc:sldMkLst>
          <pc:docMk/>
          <pc:sldMk cId="2731028212" sldId="283"/>
        </pc:sldMkLst>
        <pc:spChg chg="mod ord">
          <ac:chgData name="Mohammed, Wunpini Fatimata" userId="51b3c2f7-09c4-48ca-b41f-2b078a1a4764" providerId="ADAL" clId="{6BB26096-20B2-4DE6-9141-97D1A7194704}" dt="2020-02-13T14:55:17.268" v="231" actId="14100"/>
          <ac:spMkLst>
            <pc:docMk/>
            <pc:sldMk cId="2731028212" sldId="283"/>
            <ac:spMk id="2" creationId="{94D72ADA-1A95-42DD-8566-8F57F6A33691}"/>
          </ac:spMkLst>
        </pc:spChg>
        <pc:spChg chg="mod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3" creationId="{E13FA9C4-C2EA-4B52-837C-96C585E1974E}"/>
          </ac:spMkLst>
        </pc:spChg>
        <pc:spChg chg="add del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8" creationId="{08E7A6F0-5CD3-481E-B0F2-E7F99FE675B0}"/>
          </ac:spMkLst>
        </pc:spChg>
        <pc:spChg chg="add del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10" creationId="{511290DF-4975-4FCD-8B8D-BBC86B836668}"/>
          </ac:spMkLst>
        </pc:spChg>
        <pc:spChg chg="add del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16" creationId="{D9FE1511-6E1B-4F0E-8FF0-958527181CC9}"/>
          </ac:spMkLst>
        </pc:spChg>
        <pc:spChg chg="add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25" creationId="{54F891EB-ED45-44C3-95D6-FFB2EC07FA10}"/>
          </ac:spMkLst>
        </pc:spChg>
        <pc:spChg chg="add">
          <ac:chgData name="Mohammed, Wunpini Fatimata" userId="51b3c2f7-09c4-48ca-b41f-2b078a1a4764" providerId="ADAL" clId="{6BB26096-20B2-4DE6-9141-97D1A7194704}" dt="2020-02-13T14:55:07.076" v="228" actId="26606"/>
          <ac:spMkLst>
            <pc:docMk/>
            <pc:sldMk cId="2731028212" sldId="283"/>
            <ac:spMk id="27" creationId="{2EA385B8-7C85-4CE0-AE3A-00EB627B3443}"/>
          </ac:spMkLst>
        </pc:spChg>
        <pc:grpChg chg="add del">
          <ac:chgData name="Mohammed, Wunpini Fatimata" userId="51b3c2f7-09c4-48ca-b41f-2b078a1a4764" providerId="ADAL" clId="{6BB26096-20B2-4DE6-9141-97D1A7194704}" dt="2020-02-13T14:55:07.076" v="228" actId="26606"/>
          <ac:grpSpMkLst>
            <pc:docMk/>
            <pc:sldMk cId="2731028212" sldId="283"/>
            <ac:grpSpMk id="12" creationId="{357CA18A-A333-4DCB-842B-76827D2ECB24}"/>
          </ac:grpSpMkLst>
        </pc:grpChg>
        <pc:picChg chg="add del">
          <ac:chgData name="Mohammed, Wunpini Fatimata" userId="51b3c2f7-09c4-48ca-b41f-2b078a1a4764" providerId="ADAL" clId="{6BB26096-20B2-4DE6-9141-97D1A7194704}" dt="2020-02-13T14:55:07.076" v="228" actId="26606"/>
          <ac:picMkLst>
            <pc:docMk/>
            <pc:sldMk cId="2731028212" sldId="283"/>
            <ac:picMk id="18" creationId="{025CEF6D-5E98-4B5C-A10F-7459C1EEF10E}"/>
          </ac:picMkLst>
        </pc:picChg>
        <pc:picChg chg="add">
          <ac:chgData name="Mohammed, Wunpini Fatimata" userId="51b3c2f7-09c4-48ca-b41f-2b078a1a4764" providerId="ADAL" clId="{6BB26096-20B2-4DE6-9141-97D1A7194704}" dt="2020-02-13T14:55:07.076" v="228" actId="26606"/>
          <ac:picMkLst>
            <pc:docMk/>
            <pc:sldMk cId="2731028212" sldId="283"/>
            <ac:picMk id="31" creationId="{DCC0100C-A457-45B1-8A8B-8740F43EC158}"/>
          </ac:picMkLst>
        </pc:picChg>
        <pc:cxnChg chg="add del">
          <ac:chgData name="Mohammed, Wunpini Fatimata" userId="51b3c2f7-09c4-48ca-b41f-2b078a1a4764" providerId="ADAL" clId="{6BB26096-20B2-4DE6-9141-97D1A7194704}" dt="2020-02-13T14:55:07.076" v="228" actId="26606"/>
          <ac:cxnSpMkLst>
            <pc:docMk/>
            <pc:sldMk cId="2731028212" sldId="283"/>
            <ac:cxnSpMk id="20" creationId="{05C73161-1E4E-4E6A-91B2-E885CF8FFBA6}"/>
          </ac:cxnSpMkLst>
        </pc:cxnChg>
        <pc:cxnChg chg="add">
          <ac:chgData name="Mohammed, Wunpini Fatimata" userId="51b3c2f7-09c4-48ca-b41f-2b078a1a4764" providerId="ADAL" clId="{6BB26096-20B2-4DE6-9141-97D1A7194704}" dt="2020-02-13T14:55:07.076" v="228" actId="26606"/>
          <ac:cxnSpMkLst>
            <pc:docMk/>
            <pc:sldMk cId="2731028212" sldId="283"/>
            <ac:cxnSpMk id="29" creationId="{19AF263B-E208-40DF-A182-5193478DCFA4}"/>
          </ac:cxnSpMkLst>
        </pc:cxnChg>
      </pc:sldChg>
      <pc:sldChg chg="modSp add">
        <pc:chgData name="Mohammed, Wunpini Fatimata" userId="51b3c2f7-09c4-48ca-b41f-2b078a1a4764" providerId="ADAL" clId="{6BB26096-20B2-4DE6-9141-97D1A7194704}" dt="2020-02-13T15:04:46.476" v="272" actId="27636"/>
        <pc:sldMkLst>
          <pc:docMk/>
          <pc:sldMk cId="3054353426" sldId="284"/>
        </pc:sldMkLst>
        <pc:spChg chg="mod">
          <ac:chgData name="Mohammed, Wunpini Fatimata" userId="51b3c2f7-09c4-48ca-b41f-2b078a1a4764" providerId="ADAL" clId="{6BB26096-20B2-4DE6-9141-97D1A7194704}" dt="2020-02-13T15:04:46.476" v="272" actId="27636"/>
          <ac:spMkLst>
            <pc:docMk/>
            <pc:sldMk cId="3054353426" sldId="284"/>
            <ac:spMk id="2" creationId="{5F8998E2-F528-4894-88F5-70D4D7D78F9F}"/>
          </ac:spMkLst>
        </pc:spChg>
      </pc:sldChg>
      <pc:sldChg chg="modSp add ord">
        <pc:chgData name="Mohammed, Wunpini Fatimata" userId="51b3c2f7-09c4-48ca-b41f-2b078a1a4764" providerId="ADAL" clId="{6BB26096-20B2-4DE6-9141-97D1A7194704}" dt="2020-02-13T14:54:20.506" v="219" actId="13926"/>
        <pc:sldMkLst>
          <pc:docMk/>
          <pc:sldMk cId="2861146331" sldId="285"/>
        </pc:sldMkLst>
        <pc:spChg chg="mod">
          <ac:chgData name="Mohammed, Wunpini Fatimata" userId="51b3c2f7-09c4-48ca-b41f-2b078a1a4764" providerId="ADAL" clId="{6BB26096-20B2-4DE6-9141-97D1A7194704}" dt="2020-02-13T14:54:20.506" v="219" actId="13926"/>
          <ac:spMkLst>
            <pc:docMk/>
            <pc:sldMk cId="2861146331" sldId="285"/>
            <ac:spMk id="2" creationId="{6E293924-DB8E-43F6-80A1-0BD05AC92787}"/>
          </ac:spMkLst>
        </pc:spChg>
        <pc:spChg chg="mod">
          <ac:chgData name="Mohammed, Wunpini Fatimata" userId="51b3c2f7-09c4-48ca-b41f-2b078a1a4764" providerId="ADAL" clId="{6BB26096-20B2-4DE6-9141-97D1A7194704}" dt="2020-02-13T14:54:10.039" v="218" actId="13926"/>
          <ac:spMkLst>
            <pc:docMk/>
            <pc:sldMk cId="2861146331" sldId="285"/>
            <ac:spMk id="3" creationId="{50C5FE1E-3DEB-4887-8A5D-3D05FCF855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509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65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323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09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5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8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4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868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08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6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8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6D3D3-C318-43D1-9F94-D9F3AD2C165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3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62902"/>
            <a:ext cx="4800600" cy="2380828"/>
          </a:xfrm>
        </p:spPr>
        <p:txBody>
          <a:bodyPr>
            <a:normAutofit/>
          </a:bodyPr>
          <a:lstStyle/>
          <a:p>
            <a:pPr marR="64008" lvl="0" algn="ctr">
              <a:spcBef>
                <a:spcPts val="400"/>
              </a:spcBef>
              <a:buClr>
                <a:srgbClr val="FF388C"/>
              </a:buClr>
              <a:buSzPct val="68000"/>
            </a:pPr>
            <a:r>
              <a:rPr lang="en-US" sz="4200">
                <a:effectLst/>
                <a:ea typeface="+mn-ea"/>
                <a:cs typeface="+mn-cs"/>
              </a:rPr>
              <a:t>Online Activism in Ghana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9462" y="3810004"/>
            <a:ext cx="3406338" cy="1981181"/>
          </a:xfrm>
        </p:spPr>
        <p:txBody>
          <a:bodyPr>
            <a:normAutofit/>
          </a:bodyPr>
          <a:lstStyle/>
          <a:p>
            <a:r>
              <a:rPr lang="en-US" sz="1400" dirty="0"/>
              <a:t>Wunpini Fatimata Mohammed</a:t>
            </a:r>
          </a:p>
          <a:p>
            <a:r>
              <a:rPr lang="en-US" sz="1400" dirty="0"/>
              <a:t>World Media Systems: COMM 419</a:t>
            </a:r>
          </a:p>
          <a:p>
            <a:r>
              <a:rPr lang="en-US" sz="1400" dirty="0"/>
              <a:t>February 13, 2020</a:t>
            </a:r>
          </a:p>
          <a:p>
            <a:endParaRPr lang="en-US" sz="14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462" y="3528543"/>
            <a:ext cx="312861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Laptop">
            <a:extLst>
              <a:ext uri="{FF2B5EF4-FFF2-40B4-BE49-F238E27FC236}">
                <a16:creationId xmlns:a16="http://schemas.microsoft.com/office/drawing/2014/main" id="{6654E093-485F-4374-BAED-4F72AFB6E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0808" y="1275798"/>
            <a:ext cx="3720331" cy="37203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6EC2C2-58EF-42F8-A0AD-44F2060F8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 Concepts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E99B25-2761-4784-A2EB-3D00633EE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Online Activism</a:t>
            </a:r>
          </a:p>
          <a:p>
            <a:r>
              <a:rPr lang="en-US" dirty="0"/>
              <a:t>Digital Public Sphere</a:t>
            </a:r>
          </a:p>
          <a:p>
            <a:r>
              <a:rPr lang="en-US" dirty="0"/>
              <a:t>Critical </a:t>
            </a:r>
            <a:r>
              <a:rPr lang="en-US" dirty="0" err="1"/>
              <a:t>Technocultural</a:t>
            </a:r>
            <a:r>
              <a:rPr lang="en-US" dirty="0"/>
              <a:t> Discourse Analysis</a:t>
            </a:r>
          </a:p>
          <a:p>
            <a:r>
              <a:rPr lang="en-US" dirty="0"/>
              <a:t>Technological Determinism</a:t>
            </a:r>
          </a:p>
          <a:p>
            <a:r>
              <a:rPr lang="en-US" dirty="0"/>
              <a:t>Digital Public Shaming</a:t>
            </a:r>
          </a:p>
          <a:p>
            <a:r>
              <a:rPr lang="en-US" dirty="0"/>
              <a:t>Social Movements</a:t>
            </a:r>
          </a:p>
          <a:p>
            <a:r>
              <a:rPr lang="en-US" dirty="0"/>
              <a:t>Radical Dissent</a:t>
            </a:r>
          </a:p>
          <a:p>
            <a:r>
              <a:rPr lang="en-US" dirty="0"/>
              <a:t>Power Politics</a:t>
            </a:r>
          </a:p>
          <a:p>
            <a:r>
              <a:rPr lang="en-US" dirty="0"/>
              <a:t>Radical Self-Care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4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7AB8FC-7265-4CAF-9485-435323A74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Social Media Activism in Africa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0129B5-B9D2-4880-8719-AFFEC3F4C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5733"/>
            <a:ext cx="8229599" cy="3927867"/>
          </a:xfrm>
        </p:spPr>
        <p:txBody>
          <a:bodyPr>
            <a:normAutofit/>
          </a:bodyPr>
          <a:lstStyle/>
          <a:p>
            <a:r>
              <a:rPr lang="en-US" dirty="0"/>
              <a:t>The Arab Spring (Egypt, 2011)</a:t>
            </a:r>
          </a:p>
          <a:p>
            <a:endParaRPr lang="en-US" dirty="0"/>
          </a:p>
          <a:p>
            <a:r>
              <a:rPr lang="en-US" dirty="0"/>
              <a:t>#</a:t>
            </a:r>
            <a:r>
              <a:rPr lang="en-US" dirty="0" err="1"/>
              <a:t>BringBackOurGirls</a:t>
            </a:r>
            <a:r>
              <a:rPr lang="en-US" dirty="0"/>
              <a:t> (Nigeria, 2014)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#</a:t>
            </a:r>
            <a:r>
              <a:rPr lang="en-US" dirty="0" err="1"/>
              <a:t>RhodesMustFall</a:t>
            </a:r>
            <a:r>
              <a:rPr lang="en-US" dirty="0"/>
              <a:t> &amp; #</a:t>
            </a:r>
            <a:r>
              <a:rPr lang="en-US" dirty="0" err="1"/>
              <a:t>FeesMustFall</a:t>
            </a:r>
            <a:r>
              <a:rPr lang="en-US" dirty="0"/>
              <a:t> (South Africa, March 2015 &amp; October 2015)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#</a:t>
            </a:r>
            <a:r>
              <a:rPr lang="en-US" dirty="0" err="1"/>
              <a:t>DropThatChamber</a:t>
            </a:r>
            <a:r>
              <a:rPr lang="en-US" dirty="0"/>
              <a:t> (Ghana, 2019)</a:t>
            </a:r>
          </a:p>
        </p:txBody>
      </p:sp>
    </p:spTree>
    <p:extLst>
      <p:ext uri="{BB962C8B-B14F-4D97-AF65-F5344CB8AC3E}">
        <p14:creationId xmlns:p14="http://schemas.microsoft.com/office/powerpoint/2010/main" val="2304641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4538DD-FDAE-4C81-844F-55B5BB1F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5" y="1143000"/>
            <a:ext cx="3135402" cy="5333999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b="0" dirty="0">
                <a:effectLst/>
              </a:rPr>
              <a:t>Critical </a:t>
            </a:r>
            <a:r>
              <a:rPr lang="en-US" sz="2000" b="0" dirty="0" err="1">
                <a:effectLst/>
              </a:rPr>
              <a:t>Technocultural</a:t>
            </a:r>
            <a:r>
              <a:rPr lang="en-US" sz="2000" b="0" dirty="0">
                <a:effectLst/>
              </a:rPr>
              <a:t> Discourse Analysis (Andre Brock)</a:t>
            </a:r>
            <a:endParaRPr lang="en-US" sz="20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5DF906-6790-479A-99C1-BB7617DA1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637" y="228600"/>
            <a:ext cx="5297959" cy="64008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Used to study social media use among Black people in the US (can be expanded to study other contexts)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Contextualizes social media </a:t>
            </a:r>
            <a:r>
              <a:rPr lang="en-US" dirty="0"/>
              <a:t>within society: social norms, values, ideologies etc. are </a:t>
            </a:r>
            <a:r>
              <a:rPr lang="en-US" b="1" dirty="0"/>
              <a:t>replicated </a:t>
            </a:r>
            <a:r>
              <a:rPr lang="en-US" dirty="0"/>
              <a:t>online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Offline &amp; Online Spaces are </a:t>
            </a:r>
            <a:r>
              <a:rPr lang="en-US" b="1" dirty="0"/>
              <a:t>NOT </a:t>
            </a:r>
            <a:r>
              <a:rPr lang="en-US" dirty="0"/>
              <a:t>dichotomous: they blur into each other and overlap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Disrupts</a:t>
            </a:r>
            <a:r>
              <a:rPr lang="en-US" dirty="0"/>
              <a:t> the notion of </a:t>
            </a:r>
            <a:r>
              <a:rPr lang="en-US" b="1" dirty="0"/>
              <a:t>binaries</a:t>
            </a:r>
            <a:r>
              <a:rPr lang="en-US" dirty="0"/>
              <a:t> between old and new media</a:t>
            </a:r>
          </a:p>
          <a:p>
            <a:pPr>
              <a:lnSpc>
                <a:spcPct val="110000"/>
              </a:lnSpc>
            </a:pPr>
            <a:endParaRPr lang="en-US" sz="1400" dirty="0"/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3608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95A30C-79C8-4882-8FAE-D7D4892C8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7956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700" b="0" dirty="0">
                <a:solidFill>
                  <a:srgbClr val="666666"/>
                </a:solidFill>
                <a:effectLst/>
              </a:rPr>
              <a:t>Critical </a:t>
            </a:r>
            <a:r>
              <a:rPr lang="en-US" sz="3700" b="0" dirty="0" err="1">
                <a:solidFill>
                  <a:srgbClr val="666666"/>
                </a:solidFill>
                <a:effectLst/>
              </a:rPr>
              <a:t>Technocultural</a:t>
            </a:r>
            <a:r>
              <a:rPr lang="en-US" sz="3700" b="0" dirty="0">
                <a:solidFill>
                  <a:srgbClr val="666666"/>
                </a:solidFill>
                <a:effectLst/>
              </a:rPr>
              <a:t> Discourse Analysis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38C9EA-06CE-4FA4-8C40-947206858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15733"/>
            <a:ext cx="8839199" cy="3775467"/>
          </a:xfrm>
        </p:spPr>
        <p:txBody>
          <a:bodyPr>
            <a:normAutofit/>
          </a:bodyPr>
          <a:lstStyle/>
          <a:p>
            <a:r>
              <a:rPr lang="en-US" sz="2400" dirty="0"/>
              <a:t>CTDA “formulates technology as </a:t>
            </a:r>
            <a:r>
              <a:rPr lang="en-US" sz="2400" b="1" dirty="0"/>
              <a:t>cultural representations</a:t>
            </a:r>
            <a:r>
              <a:rPr lang="en-US" sz="2400" dirty="0"/>
              <a:t> and </a:t>
            </a:r>
            <a:r>
              <a:rPr lang="en-US" sz="2400" b="1" dirty="0"/>
              <a:t>social structures </a:t>
            </a:r>
            <a:r>
              <a:rPr lang="en-US" sz="2400" dirty="0"/>
              <a:t>in order to simultaneously interrogate culture and technology as intertwined concepts” (Brock 2018, p. 1012).</a:t>
            </a:r>
          </a:p>
          <a:p>
            <a:endParaRPr lang="en-US" sz="2400" dirty="0"/>
          </a:p>
          <a:p>
            <a:r>
              <a:rPr lang="en-US" sz="2400" dirty="0"/>
              <a:t>CTDA “provides a </a:t>
            </a:r>
            <a:r>
              <a:rPr lang="en-US" sz="2400" b="1" dirty="0"/>
              <a:t>holistic analysis </a:t>
            </a:r>
            <a:r>
              <a:rPr lang="en-US" sz="2400" dirty="0"/>
              <a:t>of the </a:t>
            </a:r>
            <a:r>
              <a:rPr lang="en-US" sz="2400" b="1" dirty="0"/>
              <a:t>interactions</a:t>
            </a:r>
            <a:r>
              <a:rPr lang="en-US" sz="2400" dirty="0"/>
              <a:t> between </a:t>
            </a:r>
            <a:r>
              <a:rPr lang="en-US" sz="2400" b="1" dirty="0"/>
              <a:t>technology, cultural ideology, and technology practice</a:t>
            </a:r>
            <a:r>
              <a:rPr lang="en-US" sz="2400" dirty="0"/>
              <a:t>” (Brock 2018, p. 1013).</a:t>
            </a:r>
          </a:p>
        </p:txBody>
      </p:sp>
    </p:spTree>
    <p:extLst>
      <p:ext uri="{BB962C8B-B14F-4D97-AF65-F5344CB8AC3E}">
        <p14:creationId xmlns:p14="http://schemas.microsoft.com/office/powerpoint/2010/main" val="133029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8">
            <a:extLst>
              <a:ext uri="{FF2B5EF4-FFF2-40B4-BE49-F238E27FC236}">
                <a16:creationId xmlns:a16="http://schemas.microsoft.com/office/drawing/2014/main" id="{7BEFDA1A-2A01-4C29-A5D0-AE6F050D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56E98FBE-B94F-48F3-A86E-8141CBFFEE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l="8292" r="16710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cxnSp>
        <p:nvCxnSpPr>
          <p:cNvPr id="38" name="Straight Connector 10">
            <a:extLst>
              <a:ext uri="{FF2B5EF4-FFF2-40B4-BE49-F238E27FC236}">
                <a16:creationId xmlns:a16="http://schemas.microsoft.com/office/drawing/2014/main" id="{17FD20E5-30AF-47B9-9256-2E8E904CB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5A6BA7EF-A6DF-4BD8-BED6-8049D334F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/>
              <a:t>Cultural Capital</a:t>
            </a:r>
          </a:p>
        </p:txBody>
      </p:sp>
      <p:sp>
        <p:nvSpPr>
          <p:cNvPr id="39" name="Rectangle 12">
            <a:extLst>
              <a:ext uri="{FF2B5EF4-FFF2-40B4-BE49-F238E27FC236}">
                <a16:creationId xmlns:a16="http://schemas.microsoft.com/office/drawing/2014/main" id="{279D3810-B86F-4009-84EC-DE0FEABD6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857D3F-F300-4899-B196-2CBD08293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15732"/>
            <a:ext cx="8686800" cy="3851658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109728" indent="0" algn="ctr">
              <a:buNone/>
            </a:pPr>
            <a:r>
              <a:rPr lang="en-US" dirty="0"/>
              <a:t>“</a:t>
            </a:r>
            <a:r>
              <a:rPr lang="en-US" sz="2800" dirty="0"/>
              <a:t>refers to the ways in which </a:t>
            </a:r>
            <a:r>
              <a:rPr lang="en-US" sz="2800" b="1" dirty="0"/>
              <a:t>a person’s education, social network, social media persona, self-concept</a:t>
            </a:r>
            <a:r>
              <a:rPr lang="en-US" sz="2800" dirty="0"/>
              <a:t> and </a:t>
            </a:r>
            <a:r>
              <a:rPr lang="en-US" sz="2800" b="1" dirty="0"/>
              <a:t>self-presentation</a:t>
            </a:r>
            <a:r>
              <a:rPr lang="en-US" sz="2800" dirty="0"/>
              <a:t> </a:t>
            </a:r>
            <a:r>
              <a:rPr lang="en-US" sz="2800" b="1" dirty="0"/>
              <a:t>equip</a:t>
            </a:r>
            <a:r>
              <a:rPr lang="en-US" sz="2800" dirty="0"/>
              <a:t> them with </a:t>
            </a:r>
            <a:r>
              <a:rPr lang="en-US" sz="2800" b="1" dirty="0"/>
              <a:t>power</a:t>
            </a:r>
            <a:r>
              <a:rPr lang="en-US" sz="2800" dirty="0"/>
              <a:t> and </a:t>
            </a:r>
            <a:r>
              <a:rPr lang="en-US" sz="2800" b="1" dirty="0"/>
              <a:t>elevate them </a:t>
            </a:r>
            <a:r>
              <a:rPr lang="en-US" sz="2800" dirty="0"/>
              <a:t>in </a:t>
            </a:r>
            <a:r>
              <a:rPr lang="en-US" sz="2800" b="1" dirty="0"/>
              <a:t>the digital media hierarchy</a:t>
            </a:r>
            <a:r>
              <a:rPr lang="en-US" sz="2800" dirty="0"/>
              <a:t>” </a:t>
            </a:r>
          </a:p>
          <a:p>
            <a:pPr marL="109728" indent="0" algn="ctr">
              <a:buNone/>
            </a:pPr>
            <a:r>
              <a:rPr lang="en-US" sz="2800" dirty="0"/>
              <a:t>(Mohammed, 2019)</a:t>
            </a:r>
          </a:p>
        </p:txBody>
      </p:sp>
      <p:pic>
        <p:nvPicPr>
          <p:cNvPr id="40" name="Picture 14">
            <a:extLst>
              <a:ext uri="{FF2B5EF4-FFF2-40B4-BE49-F238E27FC236}">
                <a16:creationId xmlns:a16="http://schemas.microsoft.com/office/drawing/2014/main" id="{C33612A4-0B77-4479-B2AA-F17859955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1" name="Straight Connector 16">
            <a:extLst>
              <a:ext uri="{FF2B5EF4-FFF2-40B4-BE49-F238E27FC236}">
                <a16:creationId xmlns:a16="http://schemas.microsoft.com/office/drawing/2014/main" id="{078A367A-3E83-4B48-A0F7-43FBE333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30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CDFE47-B85B-4D34-ABD6-6E8E1417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Technological Determinism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9C4E52-AD82-4E4D-876A-2F01BE469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5733"/>
            <a:ext cx="8381999" cy="3775467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3200" dirty="0"/>
              <a:t>“the </a:t>
            </a:r>
            <a:r>
              <a:rPr lang="en-US" sz="3200" b="1" dirty="0"/>
              <a:t>naïve assumption </a:t>
            </a:r>
            <a:r>
              <a:rPr lang="en-US" sz="3200" dirty="0"/>
              <a:t>that </a:t>
            </a:r>
            <a:r>
              <a:rPr lang="en-US" sz="3200" b="1" dirty="0"/>
              <a:t>social</a:t>
            </a:r>
            <a:r>
              <a:rPr lang="en-US" sz="3200" dirty="0"/>
              <a:t> and </a:t>
            </a:r>
            <a:r>
              <a:rPr lang="en-US" sz="3200" b="1" dirty="0"/>
              <a:t>new media </a:t>
            </a:r>
            <a:r>
              <a:rPr lang="en-US" sz="3200" dirty="0"/>
              <a:t>dramatically bring about </a:t>
            </a:r>
            <a:r>
              <a:rPr lang="en-US" sz="3200" b="1" dirty="0"/>
              <a:t>social change </a:t>
            </a:r>
            <a:r>
              <a:rPr lang="en-US" sz="3200" dirty="0"/>
              <a:t>without considering </a:t>
            </a:r>
            <a:r>
              <a:rPr lang="en-US" sz="3200" b="1" dirty="0"/>
              <a:t>contextual factors </a:t>
            </a:r>
            <a:r>
              <a:rPr lang="en-US" sz="3200" dirty="0"/>
              <a:t>and </a:t>
            </a:r>
            <a:r>
              <a:rPr lang="en-US" sz="3200" b="1" dirty="0"/>
              <a:t>grunt work </a:t>
            </a:r>
            <a:r>
              <a:rPr lang="en-US" sz="3200" dirty="0"/>
              <a:t>done in the </a:t>
            </a:r>
            <a:r>
              <a:rPr lang="en-US" sz="3200" b="1" dirty="0"/>
              <a:t>physical world</a:t>
            </a:r>
            <a:r>
              <a:rPr lang="en-US" sz="3200" dirty="0"/>
              <a:t>” (Mohammed, 2019)</a:t>
            </a:r>
          </a:p>
        </p:txBody>
      </p:sp>
    </p:spTree>
    <p:extLst>
      <p:ext uri="{BB962C8B-B14F-4D97-AF65-F5344CB8AC3E}">
        <p14:creationId xmlns:p14="http://schemas.microsoft.com/office/powerpoint/2010/main" val="390906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BAE61B-FFEB-4340-8BD9-6F8593E7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Discussion Questions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DCF3C1-169F-4615-90B1-63F02C17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5733"/>
            <a:ext cx="8534399" cy="3775467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en-US" dirty="0"/>
              <a:t>How has social media been used for activism in the US this year?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How has social media been used for global activism this year?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What do you think digital activism will look like in the next 10 years?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67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6EEB5E-A767-4802-8022-7AB40966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/>
              <a:t>Any </a:t>
            </a:r>
            <a:r>
              <a:rPr lang="en-US" dirty="0"/>
              <a:t>questions</a:t>
            </a:r>
            <a:r>
              <a:rPr lang="en-US" b="0" dirty="0"/>
              <a:t> for me?</a:t>
            </a:r>
          </a:p>
        </p:txBody>
      </p:sp>
      <p:pic>
        <p:nvPicPr>
          <p:cNvPr id="5" name="Content Placeholder 4" descr="A hand holding a baby&#10;&#10;Description automatically generated">
            <a:extLst>
              <a:ext uri="{FF2B5EF4-FFF2-40B4-BE49-F238E27FC236}">
                <a16:creationId xmlns:a16="http://schemas.microsoft.com/office/drawing/2014/main" id="{4A043A50-D794-4433-913C-68FAAC130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7638"/>
            <a:ext cx="7543800" cy="5287962"/>
          </a:xfrm>
        </p:spPr>
      </p:pic>
    </p:spTree>
    <p:extLst>
      <p:ext uri="{BB962C8B-B14F-4D97-AF65-F5344CB8AC3E}">
        <p14:creationId xmlns:p14="http://schemas.microsoft.com/office/powerpoint/2010/main" val="3264560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293924-DB8E-43F6-80A1-0BD05AC92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5733"/>
            <a:ext cx="8153399" cy="3851667"/>
          </a:xfrm>
        </p:spPr>
        <p:txBody>
          <a:bodyPr/>
          <a:lstStyle/>
          <a:p>
            <a:r>
              <a:rPr lang="en-US" dirty="0"/>
              <a:t>Form Groups with </a:t>
            </a:r>
            <a:r>
              <a:rPr lang="en-US" b="1" dirty="0"/>
              <a:t>5-6 members </a:t>
            </a:r>
            <a:r>
              <a:rPr lang="en-US" dirty="0"/>
              <a:t>(no more, no less)</a:t>
            </a:r>
          </a:p>
          <a:p>
            <a:endParaRPr lang="en-US" dirty="0"/>
          </a:p>
          <a:p>
            <a:r>
              <a:rPr lang="en-US" b="1" dirty="0"/>
              <a:t>Select a country to study </a:t>
            </a:r>
            <a:r>
              <a:rPr lang="en-US" dirty="0"/>
              <a:t>(make sure the country selected is not on the list of exempt countries on canvas)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Start </a:t>
            </a:r>
            <a:r>
              <a:rPr lang="en-US" b="1" dirty="0">
                <a:highlight>
                  <a:srgbClr val="FFFF00"/>
                </a:highlight>
              </a:rPr>
              <a:t>work</a:t>
            </a:r>
            <a:r>
              <a:rPr lang="en-US" dirty="0">
                <a:highlight>
                  <a:srgbClr val="FFFF00"/>
                </a:highlight>
              </a:rPr>
              <a:t>ing on an </a:t>
            </a:r>
            <a:r>
              <a:rPr lang="en-US" b="1" dirty="0">
                <a:highlight>
                  <a:srgbClr val="FFFF00"/>
                </a:highlight>
              </a:rPr>
              <a:t>outline/draft</a:t>
            </a:r>
            <a:r>
              <a:rPr lang="en-US" dirty="0">
                <a:highlight>
                  <a:srgbClr val="FFFF00"/>
                </a:highlight>
              </a:rPr>
              <a:t> for the National Media Assignment (Check canvas for assignment guidelines)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5FE1E-3DEB-4887-8A5D-3D05FCF8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National Media Assignment </a:t>
            </a:r>
            <a:br>
              <a:rPr lang="en-US" dirty="0"/>
            </a:br>
            <a:r>
              <a:rPr lang="en-US" dirty="0">
                <a:highlight>
                  <a:srgbClr val="FFFF00"/>
                </a:highlight>
              </a:rPr>
              <a:t>(10 minutes)</a:t>
            </a:r>
          </a:p>
        </p:txBody>
      </p:sp>
    </p:spTree>
    <p:extLst>
      <p:ext uri="{BB962C8B-B14F-4D97-AF65-F5344CB8AC3E}">
        <p14:creationId xmlns:p14="http://schemas.microsoft.com/office/powerpoint/2010/main" val="2861146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73BCF-ED08-43B2-A3DC-AB3974C41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en-US" sz="3000" b="1" cap="none">
                <a:latin typeface="Lucida Sans Unicode"/>
              </a:rPr>
              <a:t>Globalization in Latin America</a:t>
            </a:r>
            <a:endParaRPr lang="en-US" sz="30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10814-64C2-4620-A570-2A8B980BA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637" y="152400"/>
            <a:ext cx="5374161" cy="6477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900" dirty="0"/>
              <a:t>Slavery</a:t>
            </a:r>
            <a:r>
              <a:rPr lang="en-US" sz="1900" dirty="0">
                <a:sym typeface="Wingdings" panose="05000000000000000000" pitchFamily="2" charset="2"/>
              </a:rPr>
              <a:t>  Colonialism  Neocolonialism</a:t>
            </a:r>
          </a:p>
          <a:p>
            <a:pPr>
              <a:lnSpc>
                <a:spcPct val="110000"/>
              </a:lnSpc>
            </a:pPr>
            <a:endParaRPr lang="en-US" sz="1900" dirty="0"/>
          </a:p>
          <a:p>
            <a:pPr>
              <a:lnSpc>
                <a:spcPct val="110000"/>
              </a:lnSpc>
            </a:pPr>
            <a:r>
              <a:rPr lang="en-US" sz="1900" dirty="0"/>
              <a:t>Political Evolution: Socialism, Ties to the Soviet Union, Ties with African Liberation (independence struggles: Angola &amp; SA)</a:t>
            </a:r>
          </a:p>
          <a:p>
            <a:pPr>
              <a:lnSpc>
                <a:spcPct val="110000"/>
              </a:lnSpc>
            </a:pPr>
            <a:endParaRPr lang="en-US" sz="1900" dirty="0"/>
          </a:p>
          <a:p>
            <a:pPr>
              <a:lnSpc>
                <a:spcPct val="110000"/>
              </a:lnSpc>
            </a:pPr>
            <a:r>
              <a:rPr lang="en-US" sz="1900" dirty="0"/>
              <a:t>Racially Diverse: Class &amp; Racial Inequality</a:t>
            </a:r>
          </a:p>
          <a:p>
            <a:pPr>
              <a:lnSpc>
                <a:spcPct val="110000"/>
              </a:lnSpc>
            </a:pPr>
            <a:endParaRPr lang="en-US" sz="1900" dirty="0"/>
          </a:p>
          <a:p>
            <a:pPr>
              <a:lnSpc>
                <a:spcPct val="110000"/>
              </a:lnSpc>
            </a:pPr>
            <a:r>
              <a:rPr lang="en-US" sz="1900" dirty="0"/>
              <a:t>The </a:t>
            </a:r>
            <a:r>
              <a:rPr lang="en-US" sz="1900" b="1" dirty="0"/>
              <a:t>erasure</a:t>
            </a:r>
            <a:r>
              <a:rPr lang="en-US" sz="1900" dirty="0"/>
              <a:t> of </a:t>
            </a:r>
            <a:r>
              <a:rPr lang="en-US" sz="1900" b="1" dirty="0"/>
              <a:t>race politics</a:t>
            </a:r>
            <a:r>
              <a:rPr lang="en-US" sz="1900" dirty="0"/>
              <a:t> in the public sphere</a:t>
            </a:r>
          </a:p>
          <a:p>
            <a:pPr>
              <a:lnSpc>
                <a:spcPct val="110000"/>
              </a:lnSpc>
            </a:pPr>
            <a:endParaRPr lang="en-US" sz="1900" dirty="0"/>
          </a:p>
          <a:p>
            <a:pPr>
              <a:lnSpc>
                <a:spcPct val="110000"/>
              </a:lnSpc>
            </a:pPr>
            <a:r>
              <a:rPr lang="en-US" sz="1900" b="1" dirty="0"/>
              <a:t>White-washing</a:t>
            </a:r>
            <a:r>
              <a:rPr lang="en-US" sz="1900" dirty="0"/>
              <a:t> the nation</a:t>
            </a:r>
          </a:p>
          <a:p>
            <a:pPr>
              <a:lnSpc>
                <a:spcPct val="110000"/>
              </a:lnSpc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728217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3FA9C4-C2EA-4B52-837C-96C585E1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en-US" sz="1500"/>
              <a:t>Contextualization of Latin America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D72ADA-1A95-42DD-8566-8F57F6A33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397" y="152400"/>
            <a:ext cx="5513199" cy="58674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900"/>
              <a:t>Dominated by Spanish and Portuguese (</a:t>
            </a:r>
            <a:r>
              <a:rPr lang="en-US" sz="1900" err="1"/>
              <a:t>hispanophone</a:t>
            </a:r>
            <a:r>
              <a:rPr lang="en-US" sz="1900"/>
              <a:t> &amp; </a:t>
            </a:r>
            <a:r>
              <a:rPr lang="en-US" sz="1900" err="1"/>
              <a:t>lusophone</a:t>
            </a:r>
            <a:r>
              <a:rPr lang="en-US" sz="1900"/>
              <a:t>)</a:t>
            </a:r>
          </a:p>
          <a:p>
            <a:pPr>
              <a:lnSpc>
                <a:spcPct val="110000"/>
              </a:lnSpc>
            </a:pPr>
            <a:endParaRPr lang="en-US" sz="1900"/>
          </a:p>
          <a:p>
            <a:pPr>
              <a:lnSpc>
                <a:spcPct val="110000"/>
              </a:lnSpc>
            </a:pPr>
            <a:r>
              <a:rPr lang="en-US" sz="1900"/>
              <a:t>The marginalization of indigenous people</a:t>
            </a:r>
          </a:p>
          <a:p>
            <a:pPr>
              <a:lnSpc>
                <a:spcPct val="110000"/>
              </a:lnSpc>
            </a:pPr>
            <a:endParaRPr lang="en-US" sz="1900"/>
          </a:p>
          <a:p>
            <a:pPr>
              <a:lnSpc>
                <a:spcPct val="110000"/>
              </a:lnSpc>
            </a:pPr>
            <a:r>
              <a:rPr lang="en-US" sz="1900"/>
              <a:t>Contribution to media culture: telenovelas, music (conga, son, salsa), dance (salsa, bachata)</a:t>
            </a:r>
          </a:p>
          <a:p>
            <a:pPr>
              <a:lnSpc>
                <a:spcPct val="110000"/>
              </a:lnSpc>
            </a:pPr>
            <a:endParaRPr lang="en-US" sz="1900"/>
          </a:p>
          <a:p>
            <a:pPr>
              <a:lnSpc>
                <a:spcPct val="110000"/>
              </a:lnSpc>
            </a:pPr>
            <a:r>
              <a:rPr lang="en-US" sz="1900"/>
              <a:t>Soccer/Football: World Cup, European football leagues</a:t>
            </a:r>
          </a:p>
          <a:p>
            <a:pPr>
              <a:lnSpc>
                <a:spcPct val="110000"/>
              </a:lnSpc>
            </a:pPr>
            <a:endParaRPr lang="en-US" sz="19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28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9349FF-525C-4776-BD29-6DFE91A09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15733"/>
            <a:ext cx="8762999" cy="3927867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3200" dirty="0"/>
              <a:t> “Globalization is defined as the trend toward greater economic, cultural, political, and technological </a:t>
            </a:r>
            <a:r>
              <a:rPr lang="en-US" sz="3200" b="1" dirty="0"/>
              <a:t>interdependence</a:t>
            </a:r>
            <a:r>
              <a:rPr lang="en-US" sz="3200" dirty="0"/>
              <a:t> among national institutions and economics (Wild, Wild, &amp; Han, 2006).”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 “Another source indicated that globalization is the </a:t>
            </a:r>
            <a:r>
              <a:rPr lang="en-US" sz="3200" b="1" dirty="0"/>
              <a:t>deepening relationships </a:t>
            </a:r>
            <a:r>
              <a:rPr lang="en-US" sz="3200" dirty="0"/>
              <a:t>and broadening interdependence among people from different countries (Daniels, Radebaugh, &amp; Sullivan, 2002).” </a:t>
            </a:r>
          </a:p>
          <a:p>
            <a:endParaRPr lang="en-US" sz="3200" dirty="0"/>
          </a:p>
          <a:p>
            <a:r>
              <a:rPr lang="en-US" sz="3200" dirty="0"/>
              <a:t>How would you define globalization?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4E3D4E-A0AA-4F73-ADE2-6832CB11D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Globalization</a:t>
            </a:r>
          </a:p>
        </p:txBody>
      </p:sp>
    </p:spTree>
    <p:extLst>
      <p:ext uri="{BB962C8B-B14F-4D97-AF65-F5344CB8AC3E}">
        <p14:creationId xmlns:p14="http://schemas.microsoft.com/office/powerpoint/2010/main" val="35089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5FCF6D-3D94-46E6-8638-9ED4B646B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en-US" sz="2500"/>
              <a:t>Features of Globalization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CE86AF-C340-4502-A2EC-C2C7AAE80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637" y="152400"/>
            <a:ext cx="5297953" cy="6477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Neocolonialism &amp; Cultural Imperialism</a:t>
            </a:r>
          </a:p>
          <a:p>
            <a:pPr>
              <a:lnSpc>
                <a:spcPct val="110000"/>
              </a:lnSpc>
            </a:pPr>
            <a:r>
              <a:rPr lang="en-US" dirty="0"/>
              <a:t>The Growth in Technology</a:t>
            </a:r>
          </a:p>
          <a:p>
            <a:pPr>
              <a:lnSpc>
                <a:spcPct val="110000"/>
              </a:lnSpc>
            </a:pPr>
            <a:r>
              <a:rPr lang="en-US" dirty="0"/>
              <a:t>“Free” Trade among Nations</a:t>
            </a:r>
          </a:p>
          <a:p>
            <a:pPr>
              <a:lnSpc>
                <a:spcPct val="110000"/>
              </a:lnSpc>
            </a:pPr>
            <a:r>
              <a:rPr lang="en-US" dirty="0"/>
              <a:t>Consumerism and Commodification</a:t>
            </a:r>
          </a:p>
          <a:p>
            <a:pPr>
              <a:lnSpc>
                <a:spcPct val="110000"/>
              </a:lnSpc>
            </a:pPr>
            <a:r>
              <a:rPr lang="en-US" dirty="0"/>
              <a:t>Political Evolution</a:t>
            </a:r>
          </a:p>
          <a:p>
            <a:pPr>
              <a:lnSpc>
                <a:spcPct val="110000"/>
              </a:lnSpc>
            </a:pPr>
            <a:r>
              <a:rPr lang="en-US" dirty="0"/>
              <a:t>Glocalization of media, goods and services</a:t>
            </a:r>
          </a:p>
          <a:p>
            <a:pPr>
              <a:lnSpc>
                <a:spcPct val="110000"/>
              </a:lnSpc>
            </a:pPr>
            <a:r>
              <a:rPr lang="en-US" dirty="0"/>
              <a:t>Competition in Economic Relations</a:t>
            </a:r>
          </a:p>
          <a:p>
            <a:pPr>
              <a:lnSpc>
                <a:spcPct val="110000"/>
              </a:lnSpc>
            </a:pPr>
            <a:r>
              <a:rPr lang="en-US" dirty="0"/>
              <a:t>Growth in Global Capitalist Economy</a:t>
            </a:r>
          </a:p>
          <a:p>
            <a:pPr>
              <a:lnSpc>
                <a:spcPct val="110000"/>
              </a:lnSpc>
            </a:pPr>
            <a:r>
              <a:rPr lang="en-US" dirty="0"/>
              <a:t>Hindrance to Economic Self-Sufficiency (Ghana, Cuba)</a:t>
            </a:r>
          </a:p>
          <a:p>
            <a:pPr>
              <a:lnSpc>
                <a:spcPct val="110000"/>
              </a:lnSpc>
            </a:pPr>
            <a:r>
              <a:rPr lang="en-US" dirty="0"/>
              <a:t>Growth in multinational corporations (MNCs)</a:t>
            </a:r>
          </a:p>
          <a:p>
            <a:pPr>
              <a:lnSpc>
                <a:spcPct val="110000"/>
              </a:lnSpc>
            </a:pPr>
            <a:r>
              <a:rPr lang="en-US" dirty="0"/>
              <a:t>Industrialization</a:t>
            </a:r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713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3046595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6335B6-8B7C-4672-901A-503E12145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62" y="1240076"/>
            <a:ext cx="2045860" cy="4584527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Globalization in Latin America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33D913-C0B0-4DBF-B6AE-7BB734212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194" y="152400"/>
            <a:ext cx="5462405" cy="6476999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Exploded in the </a:t>
            </a:r>
            <a:r>
              <a:rPr lang="en-US" b="1" dirty="0"/>
              <a:t>1970s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Anti-Globalization Latin Americans feared how it would </a:t>
            </a:r>
            <a:r>
              <a:rPr lang="en-US" b="1" dirty="0"/>
              <a:t>alter their culture and national values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Globalization as a </a:t>
            </a:r>
            <a:r>
              <a:rPr lang="en-US" b="1" dirty="0"/>
              <a:t>hindrance</a:t>
            </a:r>
            <a:r>
              <a:rPr lang="en-US" dirty="0"/>
              <a:t> to political, economic, social, and national </a:t>
            </a:r>
            <a:r>
              <a:rPr lang="en-US" b="1" dirty="0"/>
              <a:t>independence 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Pro-Globalization Latin Americans saw it as a facilitator for socio-economic and political development 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Smaller LA countries were more suspicious of globalization. Why?</a:t>
            </a:r>
          </a:p>
        </p:txBody>
      </p:sp>
    </p:spTree>
    <p:extLst>
      <p:ext uri="{BB962C8B-B14F-4D97-AF65-F5344CB8AC3E}">
        <p14:creationId xmlns:p14="http://schemas.microsoft.com/office/powerpoint/2010/main" val="62163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8998E2-F528-4894-88F5-70D4D7D78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015733"/>
            <a:ext cx="8686799" cy="3927867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en-US" dirty="0"/>
              <a:t>Who does globalization benefit?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What is the relationship between globalization and local economies in Latin America? 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What can be done to make globalization feasible in Latin America?</a:t>
            </a:r>
          </a:p>
          <a:p>
            <a:endParaRPr lang="en-US" dirty="0"/>
          </a:p>
          <a:p>
            <a:r>
              <a:rPr lang="en-US" b="1" dirty="0"/>
              <a:t>Support your argument with examples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87950A-5755-45A2-BD93-E6F4BE9B1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Discussion Questions</a:t>
            </a:r>
          </a:p>
        </p:txBody>
      </p:sp>
    </p:spTree>
    <p:extLst>
      <p:ext uri="{BB962C8B-B14F-4D97-AF65-F5344CB8AC3E}">
        <p14:creationId xmlns:p14="http://schemas.microsoft.com/office/powerpoint/2010/main" val="305435342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721</Words>
  <Application>Microsoft Office PowerPoint</Application>
  <PresentationFormat>On-screen Show (4:3)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Lucida Sans Unicode</vt:lpstr>
      <vt:lpstr>Gallery</vt:lpstr>
      <vt:lpstr>Online Activism in Ghana</vt:lpstr>
      <vt:lpstr>Key Concepts</vt:lpstr>
      <vt:lpstr>Social Media Activism in Africa</vt:lpstr>
      <vt:lpstr>Critical Technocultural Discourse Analysis (Andre Brock)</vt:lpstr>
      <vt:lpstr>Critical Technocultural Discourse Analysis</vt:lpstr>
      <vt:lpstr>Cultural Capital</vt:lpstr>
      <vt:lpstr>Technological Determinism</vt:lpstr>
      <vt:lpstr>Discussion Questions</vt:lpstr>
      <vt:lpstr>Any questions for me?</vt:lpstr>
      <vt:lpstr>National Media Assignment  (10 minutes)</vt:lpstr>
      <vt:lpstr>Globalization in Latin America</vt:lpstr>
      <vt:lpstr>Contextualization of Latin America</vt:lpstr>
      <vt:lpstr>Globalization</vt:lpstr>
      <vt:lpstr>Features of Globalization</vt:lpstr>
      <vt:lpstr>Globalization in Latin America </vt:lpstr>
      <vt:lpstr>Discussion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Activism in Ghana</dc:title>
  <dc:creator>Mohammed, Wunpini Fatimata</dc:creator>
  <cp:lastModifiedBy>Mohammed, Wunpini Fatimata</cp:lastModifiedBy>
  <cp:revision>1</cp:revision>
  <dcterms:created xsi:type="dcterms:W3CDTF">2020-02-13T14:56:15Z</dcterms:created>
  <dcterms:modified xsi:type="dcterms:W3CDTF">2020-02-13T15:04:52Z</dcterms:modified>
</cp:coreProperties>
</file>